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tags/tag1.xml" ContentType="application/vnd.openxmlformats-officedocument.presentationml.tags+xml"/>
  <Override PartName="/ppt/notesSlides/notesSlide8.xml" ContentType="application/vnd.openxmlformats-officedocument.presentationml.notesSlide+xml"/>
  <Override PartName="/ppt/tags/tag2.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85" r:id="rId2"/>
  </p:sldMasterIdLst>
  <p:notesMasterIdLst>
    <p:notesMasterId r:id="rId40"/>
  </p:notesMasterIdLst>
  <p:sldIdLst>
    <p:sldId id="256" r:id="rId3"/>
    <p:sldId id="257" r:id="rId4"/>
    <p:sldId id="273" r:id="rId5"/>
    <p:sldId id="272" r:id="rId6"/>
    <p:sldId id="271" r:id="rId7"/>
    <p:sldId id="310" r:id="rId8"/>
    <p:sldId id="274" r:id="rId9"/>
    <p:sldId id="265" r:id="rId10"/>
    <p:sldId id="258" r:id="rId11"/>
    <p:sldId id="266" r:id="rId12"/>
    <p:sldId id="260" r:id="rId13"/>
    <p:sldId id="261" r:id="rId14"/>
    <p:sldId id="291" r:id="rId15"/>
    <p:sldId id="307" r:id="rId16"/>
    <p:sldId id="280" r:id="rId17"/>
    <p:sldId id="281" r:id="rId18"/>
    <p:sldId id="262" r:id="rId19"/>
    <p:sldId id="263" r:id="rId20"/>
    <p:sldId id="308" r:id="rId21"/>
    <p:sldId id="267" r:id="rId22"/>
    <p:sldId id="268" r:id="rId23"/>
    <p:sldId id="309" r:id="rId24"/>
    <p:sldId id="269" r:id="rId25"/>
    <p:sldId id="275" r:id="rId26"/>
    <p:sldId id="276" r:id="rId27"/>
    <p:sldId id="282" r:id="rId28"/>
    <p:sldId id="283" r:id="rId29"/>
    <p:sldId id="277" r:id="rId30"/>
    <p:sldId id="278" r:id="rId31"/>
    <p:sldId id="279" r:id="rId32"/>
    <p:sldId id="285" r:id="rId33"/>
    <p:sldId id="287" r:id="rId34"/>
    <p:sldId id="288" r:id="rId35"/>
    <p:sldId id="289" r:id="rId36"/>
    <p:sldId id="290" r:id="rId37"/>
    <p:sldId id="311" r:id="rId38"/>
    <p:sldId id="312" r:id="rId39"/>
  </p:sldIdLst>
  <p:sldSz cx="12192000" cy="6858000"/>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399B8660-5898-4972-9BE8-5431E96FBA15}">
          <p14:sldIdLst>
            <p14:sldId id="256"/>
            <p14:sldId id="257"/>
          </p14:sldIdLst>
        </p14:section>
        <p14:section name="Overview" id="{58095D5B-32DF-4054-879C-D9A8A14B6407}">
          <p14:sldIdLst/>
        </p14:section>
        <p14:section name="Azure AD" id="{CA3A34C6-CFF5-4C85-9394-38B7BBE020E4}">
          <p14:sldIdLst>
            <p14:sldId id="273"/>
            <p14:sldId id="272"/>
            <p14:sldId id="271"/>
            <p14:sldId id="310"/>
          </p14:sldIdLst>
        </p14:section>
        <p14:section name="Graph" id="{F193A490-24C7-44D2-BC56-65FDC329B962}">
          <p14:sldIdLst>
            <p14:sldId id="274"/>
            <p14:sldId id="265"/>
            <p14:sldId id="258"/>
            <p14:sldId id="266"/>
            <p14:sldId id="260"/>
            <p14:sldId id="261"/>
            <p14:sldId id="291"/>
            <p14:sldId id="307"/>
            <p14:sldId id="280"/>
            <p14:sldId id="281"/>
            <p14:sldId id="262"/>
            <p14:sldId id="263"/>
            <p14:sldId id="308"/>
            <p14:sldId id="267"/>
            <p14:sldId id="268"/>
            <p14:sldId id="309"/>
            <p14:sldId id="269"/>
            <p14:sldId id="275"/>
            <p14:sldId id="276"/>
            <p14:sldId id="282"/>
            <p14:sldId id="283"/>
            <p14:sldId id="277"/>
            <p14:sldId id="278"/>
            <p14:sldId id="279"/>
            <p14:sldId id="285"/>
            <p14:sldId id="287"/>
            <p14:sldId id="288"/>
            <p14:sldId id="289"/>
            <p14:sldId id="290"/>
            <p14:sldId id="311"/>
            <p14:sldId id="312"/>
          </p14:sldIdLst>
        </p14:section>
        <p14:section name="Reference" id="{A6E953C1-5A2A-45BB-B32D-AF6A5228FF85}">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howGuides="1">
      <p:cViewPr>
        <p:scale>
          <a:sx n="50" d="100"/>
          <a:sy n="50" d="100"/>
        </p:scale>
        <p:origin x="2796" y="1296"/>
      </p:cViewPr>
      <p:guideLst>
        <p:guide orient="horz" pos="2160"/>
        <p:guide pos="3840"/>
      </p:guideLst>
    </p:cSldViewPr>
  </p:slideViewPr>
  <p:notesTextViewPr>
    <p:cViewPr>
      <p:scale>
        <a:sx n="1" d="1"/>
        <a:sy n="1" d="1"/>
      </p:scale>
      <p:origin x="0" y="0"/>
    </p:cViewPr>
  </p:notesTextViewPr>
  <p:sorterViewPr>
    <p:cViewPr>
      <p:scale>
        <a:sx n="125" d="100"/>
        <a:sy n="125" d="100"/>
      </p:scale>
      <p:origin x="0" y="-14262"/>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theme" Target="theme/theme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s>
</file>

<file path=ppt/diagrams/_rels/data1.xml.rels><?xml version="1.0" encoding="UTF-8" standalone="yes"?>
<Relationships xmlns="http://schemas.openxmlformats.org/package/2006/relationships"><Relationship Id="rId1" Type="http://schemas.openxmlformats.org/officeDocument/2006/relationships/image" Target="../media/image19.png"/></Relationships>
</file>

<file path=ppt/diagrams/_rels/data10.xml.rels><?xml version="1.0" encoding="UTF-8" standalone="yes"?>
<Relationships xmlns="http://schemas.openxmlformats.org/package/2006/relationships"><Relationship Id="rId1" Type="http://schemas.openxmlformats.org/officeDocument/2006/relationships/image" Target="../media/image46.png"/></Relationships>
</file>

<file path=ppt/diagrams/_rels/data2.xml.rels><?xml version="1.0" encoding="UTF-8" standalone="yes"?>
<Relationships xmlns="http://schemas.openxmlformats.org/package/2006/relationships"><Relationship Id="rId1" Type="http://schemas.openxmlformats.org/officeDocument/2006/relationships/image" Target="../media/image20.png"/></Relationships>
</file>

<file path=ppt/diagrams/_rels/data3.xml.rels><?xml version="1.0" encoding="UTF-8" standalone="yes"?>
<Relationships xmlns="http://schemas.openxmlformats.org/package/2006/relationships"><Relationship Id="rId1" Type="http://schemas.openxmlformats.org/officeDocument/2006/relationships/image" Target="../media/image21.png"/></Relationships>
</file>

<file path=ppt/diagrams/_rels/data4.xml.rels><?xml version="1.0" encoding="UTF-8" standalone="yes"?>
<Relationships xmlns="http://schemas.openxmlformats.org/package/2006/relationships"><Relationship Id="rId1" Type="http://schemas.openxmlformats.org/officeDocument/2006/relationships/image" Target="../media/image22.png"/></Relationships>
</file>

<file path=ppt/diagrams/_rels/data5.xml.rels><?xml version="1.0" encoding="UTF-8" standalone="yes"?>
<Relationships xmlns="http://schemas.openxmlformats.org/package/2006/relationships"><Relationship Id="rId1" Type="http://schemas.openxmlformats.org/officeDocument/2006/relationships/image" Target="../media/image23.png"/></Relationships>
</file>

<file path=ppt/diagrams/_rels/data6.xml.rels><?xml version="1.0" encoding="UTF-8" standalone="yes"?>
<Relationships xmlns="http://schemas.openxmlformats.org/package/2006/relationships"><Relationship Id="rId1" Type="http://schemas.openxmlformats.org/officeDocument/2006/relationships/image" Target="../media/image42.png"/></Relationships>
</file>

<file path=ppt/diagrams/_rels/data7.xml.rels><?xml version="1.0" encoding="UTF-8" standalone="yes"?>
<Relationships xmlns="http://schemas.openxmlformats.org/package/2006/relationships"><Relationship Id="rId1" Type="http://schemas.openxmlformats.org/officeDocument/2006/relationships/image" Target="../media/image43.png"/></Relationships>
</file>

<file path=ppt/diagrams/_rels/data8.xml.rels><?xml version="1.0" encoding="UTF-8" standalone="yes"?>
<Relationships xmlns="http://schemas.openxmlformats.org/package/2006/relationships"><Relationship Id="rId1" Type="http://schemas.openxmlformats.org/officeDocument/2006/relationships/image" Target="../media/image44.png"/></Relationships>
</file>

<file path=ppt/diagrams/_rels/data9.xml.rels><?xml version="1.0" encoding="UTF-8" standalone="yes"?>
<Relationships xmlns="http://schemas.openxmlformats.org/package/2006/relationships"><Relationship Id="rId1" Type="http://schemas.openxmlformats.org/officeDocument/2006/relationships/image" Target="../media/image45.png"/></Relationships>
</file>

<file path=ppt/diagrams/_rels/drawing1.xml.rels><?xml version="1.0" encoding="UTF-8" standalone="yes"?>
<Relationships xmlns="http://schemas.openxmlformats.org/package/2006/relationships"><Relationship Id="rId1" Type="http://schemas.openxmlformats.org/officeDocument/2006/relationships/image" Target="../media/image19.png"/></Relationships>
</file>

<file path=ppt/diagrams/_rels/drawing10.xml.rels><?xml version="1.0" encoding="UTF-8" standalone="yes"?>
<Relationships xmlns="http://schemas.openxmlformats.org/package/2006/relationships"><Relationship Id="rId1" Type="http://schemas.openxmlformats.org/officeDocument/2006/relationships/image" Target="../media/image46.png"/></Relationships>
</file>

<file path=ppt/diagrams/_rels/drawing2.xml.rels><?xml version="1.0" encoding="UTF-8" standalone="yes"?>
<Relationships xmlns="http://schemas.openxmlformats.org/package/2006/relationships"><Relationship Id="rId1" Type="http://schemas.openxmlformats.org/officeDocument/2006/relationships/image" Target="../media/image20.png"/></Relationships>
</file>

<file path=ppt/diagrams/_rels/drawing3.xml.rels><?xml version="1.0" encoding="UTF-8" standalone="yes"?>
<Relationships xmlns="http://schemas.openxmlformats.org/package/2006/relationships"><Relationship Id="rId1" Type="http://schemas.openxmlformats.org/officeDocument/2006/relationships/image" Target="../media/image21.png"/></Relationships>
</file>

<file path=ppt/diagrams/_rels/drawing4.xml.rels><?xml version="1.0" encoding="UTF-8" standalone="yes"?>
<Relationships xmlns="http://schemas.openxmlformats.org/package/2006/relationships"><Relationship Id="rId1" Type="http://schemas.openxmlformats.org/officeDocument/2006/relationships/image" Target="../media/image22.png"/></Relationships>
</file>

<file path=ppt/diagrams/_rels/drawing5.xml.rels><?xml version="1.0" encoding="UTF-8" standalone="yes"?>
<Relationships xmlns="http://schemas.openxmlformats.org/package/2006/relationships"><Relationship Id="rId1" Type="http://schemas.openxmlformats.org/officeDocument/2006/relationships/image" Target="../media/image23.png"/></Relationships>
</file>

<file path=ppt/diagrams/_rels/drawing6.xml.rels><?xml version="1.0" encoding="UTF-8" standalone="yes"?>
<Relationships xmlns="http://schemas.openxmlformats.org/package/2006/relationships"><Relationship Id="rId1" Type="http://schemas.openxmlformats.org/officeDocument/2006/relationships/image" Target="../media/image42.png"/></Relationships>
</file>

<file path=ppt/diagrams/_rels/drawing7.xml.rels><?xml version="1.0" encoding="UTF-8" standalone="yes"?>
<Relationships xmlns="http://schemas.openxmlformats.org/package/2006/relationships"><Relationship Id="rId1" Type="http://schemas.openxmlformats.org/officeDocument/2006/relationships/image" Target="../media/image43.png"/></Relationships>
</file>

<file path=ppt/diagrams/_rels/drawing8.xml.rels><?xml version="1.0" encoding="UTF-8" standalone="yes"?>
<Relationships xmlns="http://schemas.openxmlformats.org/package/2006/relationships"><Relationship Id="rId1" Type="http://schemas.openxmlformats.org/officeDocument/2006/relationships/image" Target="../media/image44.png"/></Relationships>
</file>

<file path=ppt/diagrams/_rels/drawing9.xml.rels><?xml version="1.0" encoding="UTF-8" standalone="yes"?>
<Relationships xmlns="http://schemas.openxmlformats.org/package/2006/relationships"><Relationship Id="rId1" Type="http://schemas.openxmlformats.org/officeDocument/2006/relationships/image" Target="../media/image45.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a:p>
        <a:p>
          <a:endParaRPr lang="en-GB" dirty="0"/>
        </a:p>
      </dgm:t>
    </dgm:pt>
    <dgm:pt modelId="{C0281889-47E3-4FCF-B048-44D1E229A3C4}" type="sibTrans" cxnId="{BE301AAC-0FA7-4F15-BCA1-CA9003155E8B}">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pt>
    <dgm:pt modelId="{79D7CEDB-8104-4451-ACE4-9C54728C8F31}" type="pres">
      <dgm:prSet presAssocID="{46AB99D6-83BC-4C8D-8A5C-033EDB4E386F}" presName="text_1" presStyleLbl="node1" presStyleIdx="0" presStyleCnt="0">
        <dgm:presLayoutVars>
          <dgm:bulletEnabled val="1"/>
        </dgm:presLayoutVars>
      </dgm:prSet>
      <dgm:spPr/>
    </dgm:pt>
  </dgm:ptLst>
  <dgm:cxnLst>
    <dgm:cxn modelId="{4171A97D-98BE-1C43-BF50-B94E3B66559C}" type="presOf" srcId="{A5B64BFC-6D51-4FD0-8EB5-7F0CFF12ED8E}" destId="{62FCCB03-E374-451D-98F2-5D828F934070}" srcOrd="0" destOrd="0" presId="urn:microsoft.com/office/officeart/2008/layout/CircularPictureCallout"/>
    <dgm:cxn modelId="{BE301AAC-0FA7-4F15-BCA1-CA9003155E8B}" srcId="{A5B64BFC-6D51-4FD0-8EB5-7F0CFF12ED8E}" destId="{46AB99D6-83BC-4C8D-8A5C-033EDB4E386F}" srcOrd="0" destOrd="0" parTransId="{1803AF9E-52D8-46B8-80AC-0ADBB7F6D1E7}" sibTransId="{C0281889-47E3-4FCF-B048-44D1E229A3C4}"/>
    <dgm:cxn modelId="{8C17594F-73E7-D14E-B0A5-18DCB64D3C6A}" type="presOf" srcId="{46AB99D6-83BC-4C8D-8A5C-033EDB4E386F}" destId="{79D7CEDB-8104-4451-ACE4-9C54728C8F31}" srcOrd="0" destOrd="0" presId="urn:microsoft.com/office/officeart/2008/layout/CircularPictureCallout"/>
    <dgm:cxn modelId="{AB5E0073-1362-A244-8AD2-A21AE9804C07}" type="presOf" srcId="{C0281889-47E3-4FCF-B048-44D1E229A3C4}" destId="{46D36D89-423D-4446-B477-AB475692CC3D}" srcOrd="0" destOrd="0" presId="urn:microsoft.com/office/officeart/2008/layout/CircularPictureCallout"/>
    <dgm:cxn modelId="{001533DC-3ED1-AA42-8A7A-CAB98CA72E97}" type="presParOf" srcId="{62FCCB03-E374-451D-98F2-5D828F934070}" destId="{8ADE9732-7F45-49AD-A367-88683D9353B9}" srcOrd="0" destOrd="0" presId="urn:microsoft.com/office/officeart/2008/layout/CircularPictureCallout"/>
    <dgm:cxn modelId="{353E41B6-B886-9045-9211-66EDFF6DE989}" type="presParOf" srcId="{8ADE9732-7F45-49AD-A367-88683D9353B9}" destId="{FC274685-C9F5-4094-86C4-B75E27DE907C}" srcOrd="0" destOrd="0" presId="urn:microsoft.com/office/officeart/2008/layout/CircularPictureCallout"/>
    <dgm:cxn modelId="{CFD12FCF-56A7-5D42-8938-6B5DBC51CC43}" type="presParOf" srcId="{FC274685-C9F5-4094-86C4-B75E27DE907C}" destId="{46D36D89-423D-4446-B477-AB475692CC3D}" srcOrd="0" destOrd="0" presId="urn:microsoft.com/office/officeart/2008/layout/CircularPictureCallout"/>
    <dgm:cxn modelId="{23013A3B-89DD-A243-A380-DAF388AD0888}"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rotWithShape="1">
          <a:blip xmlns:r="http://schemas.openxmlformats.org/officeDocument/2006/relationships" r:embed="rId1"/>
          <a:stretch>
            <a:fillRect/>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pt>
    <dgm:pt modelId="{94406756-AAED-4952-B734-D5E78ADCB029}" type="pres">
      <dgm:prSet presAssocID="{918E8141-8B4B-4731-A817-C6B047531EC7}" presName="text_1" presStyleLbl="node1" presStyleIdx="0" presStyleCnt="0">
        <dgm:presLayoutVars>
          <dgm:bulletEnabled val="1"/>
        </dgm:presLayoutVars>
      </dgm:prSet>
      <dgm:spPr/>
    </dgm:pt>
  </dgm:ptLst>
  <dgm:cxnLst>
    <dgm:cxn modelId="{ACAEB8DD-A978-469A-8D97-CB95ECB98BB4}" type="presOf" srcId="{0EBD0570-87DE-48D4-9B05-D47A4E390D1E}" destId="{D4EFBD8C-1BD9-44D3-91C2-8814CE1EF1E9}" srcOrd="0" destOrd="0" presId="urn:microsoft.com/office/officeart/2008/layout/CircularPictureCallout"/>
    <dgm:cxn modelId="{A0B21BA3-9B37-4815-A8DF-93795E5CEB1D}" type="presOf" srcId="{918E8141-8B4B-4731-A817-C6B047531EC7}" destId="{94406756-AAED-4952-B734-D5E78ADCB029}" srcOrd="0" destOrd="0" presId="urn:microsoft.com/office/officeart/2008/layout/CircularPictureCallout"/>
    <dgm:cxn modelId="{46CCD574-94A3-4036-AA97-F26765CD6861}" type="presOf" srcId="{B5C0B2FB-77D1-43B5-AC47-EBF6D31315F6}" destId="{6AE5439B-8436-4FD1-9635-8BAA6EB19DEE}" srcOrd="0" destOrd="0" presId="urn:microsoft.com/office/officeart/2008/layout/CircularPictureCallout"/>
    <dgm:cxn modelId="{7E1B4B33-5122-4638-B279-6ED35619F31F}" srcId="{B5C0B2FB-77D1-43B5-AC47-EBF6D31315F6}" destId="{918E8141-8B4B-4731-A817-C6B047531EC7}" srcOrd="0" destOrd="0" parTransId="{990E6694-1BD1-4625-B443-78BD0F7E9C11}" sibTransId="{0EBD0570-87DE-48D4-9B05-D47A4E390D1E}"/>
    <dgm:cxn modelId="{16513BDD-9A2D-4164-BCC9-3C23306D9289}" type="presParOf" srcId="{6AE5439B-8436-4FD1-9635-8BAA6EB19DEE}" destId="{950978B9-0511-427D-B2E7-7C3DFC12B3BA}" srcOrd="0" destOrd="0" presId="urn:microsoft.com/office/officeart/2008/layout/CircularPictureCallout"/>
    <dgm:cxn modelId="{EACB3D5B-65F8-47C5-AAB3-B012E7191C9C}" type="presParOf" srcId="{950978B9-0511-427D-B2E7-7C3DFC12B3BA}" destId="{B2605915-65ED-4D21-8E6E-6CA0E33282E5}" srcOrd="0" destOrd="0" presId="urn:microsoft.com/office/officeart/2008/layout/CircularPictureCallout"/>
    <dgm:cxn modelId="{223A8317-3D24-4649-8D4F-7FFB87829FE0}" type="presParOf" srcId="{B2605915-65ED-4D21-8E6E-6CA0E33282E5}" destId="{D4EFBD8C-1BD9-44D3-91C2-8814CE1EF1E9}" srcOrd="0" destOrd="0" presId="urn:microsoft.com/office/officeart/2008/layout/CircularPictureCallout"/>
    <dgm:cxn modelId="{C87E0716-E0D8-4059-98E9-9F834F40E04F}"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2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E7E0F03-BAEE-4A08-BFB5-9B8E63E586FF}"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830AC34-8BEB-44A5-B545-497E7C2B9546}">
      <dgm:prSet phldrT="[Text]"/>
      <dgm:spPr/>
      <dgm:t>
        <a:bodyPr/>
        <a:lstStyle/>
        <a:p>
          <a:r>
            <a:rPr lang="nb-NO" dirty="0"/>
            <a:t> </a:t>
          </a:r>
          <a:endParaRPr lang="en-GB" dirty="0"/>
        </a:p>
      </dgm:t>
    </dgm:pt>
    <dgm:pt modelId="{6047CC94-F81B-4DAA-BAD4-3A07003B6418}" type="sibTrans" cxnId="{6F9D9BB5-E974-4735-A441-41198F43FDD9}">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dgm:spPr>
      <dgm:t>
        <a:bodyPr/>
        <a:lstStyle/>
        <a:p>
          <a:endParaRPr lang="en-GB"/>
        </a:p>
      </dgm:t>
    </dgm:pt>
    <dgm:pt modelId="{C3B52A9E-B4BD-4ED4-BD21-9EB8D8925295}" type="parTrans" cxnId="{6F9D9BB5-E974-4735-A441-41198F43FDD9}">
      <dgm:prSet/>
      <dgm:spPr/>
      <dgm:t>
        <a:bodyPr/>
        <a:lstStyle/>
        <a:p>
          <a:endParaRPr lang="en-GB"/>
        </a:p>
      </dgm:t>
    </dgm:pt>
    <dgm:pt modelId="{051F52C1-6139-409E-8641-EB8734128EA4}" type="pres">
      <dgm:prSet presAssocID="{CE7E0F03-BAEE-4A08-BFB5-9B8E63E586FF}" presName="Name0" presStyleCnt="0">
        <dgm:presLayoutVars>
          <dgm:chMax val="7"/>
          <dgm:chPref val="7"/>
          <dgm:dir/>
        </dgm:presLayoutVars>
      </dgm:prSet>
      <dgm:spPr/>
    </dgm:pt>
    <dgm:pt modelId="{89DA9132-4571-4405-8C90-186411EA8AD8}" type="pres">
      <dgm:prSet presAssocID="{CE7E0F03-BAEE-4A08-BFB5-9B8E63E586FF}" presName="Name1" presStyleCnt="0"/>
      <dgm:spPr/>
    </dgm:pt>
    <dgm:pt modelId="{04D635B6-8F99-42A1-AE01-BA1F581CA3CC}" type="pres">
      <dgm:prSet presAssocID="{6047CC94-F81B-4DAA-BAD4-3A07003B6418}" presName="picture_1" presStyleCnt="0"/>
      <dgm:spPr/>
    </dgm:pt>
    <dgm:pt modelId="{306AFE9D-CCA1-4A93-9691-FC978F9CE9A1}" type="pres">
      <dgm:prSet presAssocID="{6047CC94-F81B-4DAA-BAD4-3A07003B6418}" presName="pictureRepeatNode" presStyleLbl="alignImgPlace1" presStyleIdx="0" presStyleCnt="1" custScaleX="195966" custScaleY="195966"/>
      <dgm:spPr/>
    </dgm:pt>
    <dgm:pt modelId="{7B7E01F2-483A-4155-B3BF-14C3DB5E76A6}" type="pres">
      <dgm:prSet presAssocID="{9830AC34-8BEB-44A5-B545-497E7C2B9546}" presName="text_1" presStyleLbl="node1" presStyleIdx="0" presStyleCnt="0">
        <dgm:presLayoutVars>
          <dgm:bulletEnabled val="1"/>
        </dgm:presLayoutVars>
      </dgm:prSet>
      <dgm:spPr/>
    </dgm:pt>
  </dgm:ptLst>
  <dgm:cxnLst>
    <dgm:cxn modelId="{B543B669-0997-C344-BD7F-BC44C023C6CD}" type="presOf" srcId="{CE7E0F03-BAEE-4A08-BFB5-9B8E63E586FF}" destId="{051F52C1-6139-409E-8641-EB8734128EA4}" srcOrd="0" destOrd="0" presId="urn:microsoft.com/office/officeart/2008/layout/CircularPictureCallout"/>
    <dgm:cxn modelId="{6F9D9BB5-E974-4735-A441-41198F43FDD9}" srcId="{CE7E0F03-BAEE-4A08-BFB5-9B8E63E586FF}" destId="{9830AC34-8BEB-44A5-B545-497E7C2B9546}" srcOrd="0" destOrd="0" parTransId="{C3B52A9E-B4BD-4ED4-BD21-9EB8D8925295}" sibTransId="{6047CC94-F81B-4DAA-BAD4-3A07003B6418}"/>
    <dgm:cxn modelId="{9FDB4EE9-E4DA-7B43-9D77-2A8873E8C081}" type="presOf" srcId="{9830AC34-8BEB-44A5-B545-497E7C2B9546}" destId="{7B7E01F2-483A-4155-B3BF-14C3DB5E76A6}" srcOrd="0" destOrd="0" presId="urn:microsoft.com/office/officeart/2008/layout/CircularPictureCallout"/>
    <dgm:cxn modelId="{AE84EE67-8219-614B-8ADA-2E61CC65B94C}" type="presOf" srcId="{6047CC94-F81B-4DAA-BAD4-3A07003B6418}" destId="{306AFE9D-CCA1-4A93-9691-FC978F9CE9A1}" srcOrd="0" destOrd="0" presId="urn:microsoft.com/office/officeart/2008/layout/CircularPictureCallout"/>
    <dgm:cxn modelId="{2E2C33CB-48B1-A947-A9A0-69A38A7CA13B}" type="presParOf" srcId="{051F52C1-6139-409E-8641-EB8734128EA4}" destId="{89DA9132-4571-4405-8C90-186411EA8AD8}" srcOrd="0" destOrd="0" presId="urn:microsoft.com/office/officeart/2008/layout/CircularPictureCallout"/>
    <dgm:cxn modelId="{473DE178-7E43-0447-AC04-BD67E149AF08}" type="presParOf" srcId="{89DA9132-4571-4405-8C90-186411EA8AD8}" destId="{04D635B6-8F99-42A1-AE01-BA1F581CA3CC}" srcOrd="0" destOrd="0" presId="urn:microsoft.com/office/officeart/2008/layout/CircularPictureCallout"/>
    <dgm:cxn modelId="{7420F156-CCF8-D24C-BD96-D5C5290FA304}" type="presParOf" srcId="{04D635B6-8F99-42A1-AE01-BA1F581CA3CC}" destId="{306AFE9D-CCA1-4A93-9691-FC978F9CE9A1}" srcOrd="0" destOrd="0" presId="urn:microsoft.com/office/officeart/2008/layout/CircularPictureCallout"/>
    <dgm:cxn modelId="{D9BB6614-8F8C-7D4E-883B-51CEDC974043}" type="presParOf" srcId="{89DA9132-4571-4405-8C90-186411EA8AD8}" destId="{7B7E01F2-483A-4155-B3BF-14C3DB5E76A6}" srcOrd="1" destOrd="0" presId="urn:microsoft.com/office/officeart/2008/layout/CircularPictureCallout"/>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751C726-06BB-459F-8B88-45E00F7906DC}"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7C348FE-1FAD-4F31-ADE0-A8D4B06FAA3C}">
      <dgm:prSet phldrT="[Text]"/>
      <dgm:spPr/>
      <dgm:t>
        <a:bodyPr/>
        <a:lstStyle/>
        <a:p>
          <a:r>
            <a:rPr lang="nb-NO" dirty="0"/>
            <a:t> </a:t>
          </a:r>
          <a:endParaRPr lang="en-GB" dirty="0"/>
        </a:p>
      </dgm:t>
    </dgm:pt>
    <dgm:pt modelId="{FADBC1F3-E587-4883-ADB5-17136167A4F9}" type="parTrans" cxnId="{99477DC9-D69A-4769-8AE7-085533AA2EDA}">
      <dgm:prSet/>
      <dgm:spPr/>
      <dgm:t>
        <a:bodyPr/>
        <a:lstStyle/>
        <a:p>
          <a:endParaRPr lang="en-GB"/>
        </a:p>
      </dgm:t>
    </dgm:pt>
    <dgm:pt modelId="{471EA7B6-4D84-4F6D-818A-CE146920DA27}" type="sibTrans" cxnId="{99477DC9-D69A-4769-8AE7-085533AA2EDA}">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t>
        <a:bodyPr/>
        <a:lstStyle/>
        <a:p>
          <a:endParaRPr lang="en-GB"/>
        </a:p>
      </dgm:t>
    </dgm:pt>
    <dgm:pt modelId="{B90A6B99-15DE-4F71-BD33-9274A6D58730}" type="pres">
      <dgm:prSet presAssocID="{F751C726-06BB-459F-8B88-45E00F7906DC}" presName="Name0" presStyleCnt="0">
        <dgm:presLayoutVars>
          <dgm:chMax val="7"/>
          <dgm:chPref val="7"/>
          <dgm:dir/>
        </dgm:presLayoutVars>
      </dgm:prSet>
      <dgm:spPr/>
    </dgm:pt>
    <dgm:pt modelId="{EA1AC1E5-CFBF-4BBA-AE64-805ACE736B05}" type="pres">
      <dgm:prSet presAssocID="{F751C726-06BB-459F-8B88-45E00F7906DC}" presName="Name1" presStyleCnt="0"/>
      <dgm:spPr/>
    </dgm:pt>
    <dgm:pt modelId="{56BC542D-8DBB-46FD-A041-B4B308B06E2A}" type="pres">
      <dgm:prSet presAssocID="{471EA7B6-4D84-4F6D-818A-CE146920DA27}" presName="picture_1" presStyleCnt="0"/>
      <dgm:spPr/>
    </dgm:pt>
    <dgm:pt modelId="{F65DC68E-F7A5-4F7E-9236-6CA8F3ACDF82}" type="pres">
      <dgm:prSet presAssocID="{471EA7B6-4D84-4F6D-818A-CE146920DA27}" presName="pictureRepeatNode" presStyleLbl="alignImgPlace1" presStyleIdx="0" presStyleCnt="1" custScaleX="131455" custScaleY="131455"/>
      <dgm:spPr/>
    </dgm:pt>
    <dgm:pt modelId="{8D4F6EED-8521-4E37-8810-77EE6E3F5B89}" type="pres">
      <dgm:prSet presAssocID="{47C348FE-1FAD-4F31-ADE0-A8D4B06FAA3C}" presName="text_1" presStyleLbl="node1" presStyleIdx="0" presStyleCnt="0">
        <dgm:presLayoutVars>
          <dgm:bulletEnabled val="1"/>
        </dgm:presLayoutVars>
      </dgm:prSet>
      <dgm:spPr/>
    </dgm:pt>
  </dgm:ptLst>
  <dgm:cxnLst>
    <dgm:cxn modelId="{99477DC9-D69A-4769-8AE7-085533AA2EDA}" srcId="{F751C726-06BB-459F-8B88-45E00F7906DC}" destId="{47C348FE-1FAD-4F31-ADE0-A8D4B06FAA3C}" srcOrd="0" destOrd="0" parTransId="{FADBC1F3-E587-4883-ADB5-17136167A4F9}" sibTransId="{471EA7B6-4D84-4F6D-818A-CE146920DA27}"/>
    <dgm:cxn modelId="{FEE838E8-7A31-664B-89EC-CCA7E09E1604}" type="presOf" srcId="{47C348FE-1FAD-4F31-ADE0-A8D4B06FAA3C}" destId="{8D4F6EED-8521-4E37-8810-77EE6E3F5B89}" srcOrd="0" destOrd="0" presId="urn:microsoft.com/office/officeart/2008/layout/CircularPictureCallout"/>
    <dgm:cxn modelId="{06F6261C-C151-6E45-81A9-B9BAB223E368}" type="presOf" srcId="{F751C726-06BB-459F-8B88-45E00F7906DC}" destId="{B90A6B99-15DE-4F71-BD33-9274A6D58730}" srcOrd="0" destOrd="0" presId="urn:microsoft.com/office/officeart/2008/layout/CircularPictureCallout"/>
    <dgm:cxn modelId="{2F59FCF3-C534-C745-A670-85C8955F32A4}" type="presOf" srcId="{471EA7B6-4D84-4F6D-818A-CE146920DA27}" destId="{F65DC68E-F7A5-4F7E-9236-6CA8F3ACDF82}" srcOrd="0" destOrd="0" presId="urn:microsoft.com/office/officeart/2008/layout/CircularPictureCallout"/>
    <dgm:cxn modelId="{15F8CF2D-3E52-2C4D-8B3C-175D25769284}" type="presParOf" srcId="{B90A6B99-15DE-4F71-BD33-9274A6D58730}" destId="{EA1AC1E5-CFBF-4BBA-AE64-805ACE736B05}" srcOrd="0" destOrd="0" presId="urn:microsoft.com/office/officeart/2008/layout/CircularPictureCallout"/>
    <dgm:cxn modelId="{4389F0E0-AB91-9D4C-81FF-A2D69D5A33A2}" type="presParOf" srcId="{EA1AC1E5-CFBF-4BBA-AE64-805ACE736B05}" destId="{56BC542D-8DBB-46FD-A041-B4B308B06E2A}" srcOrd="0" destOrd="0" presId="urn:microsoft.com/office/officeart/2008/layout/CircularPictureCallout"/>
    <dgm:cxn modelId="{9BA66EBC-9BB7-AD4D-8A10-B5FF7F6FC20B}" type="presParOf" srcId="{56BC542D-8DBB-46FD-A041-B4B308B06E2A}" destId="{F65DC68E-F7A5-4F7E-9236-6CA8F3ACDF82}" srcOrd="0" destOrd="0" presId="urn:microsoft.com/office/officeart/2008/layout/CircularPictureCallout"/>
    <dgm:cxn modelId="{75A4DFD5-404F-8B41-84A7-DA0C08B07C81}" type="presParOf" srcId="{EA1AC1E5-CFBF-4BBA-AE64-805ACE736B05}" destId="{8D4F6EED-8521-4E37-8810-77EE6E3F5B89}" srcOrd="1" destOrd="0" presId="urn:microsoft.com/office/officeart/2008/layout/CircularPictureCallout"/>
  </dgm:cxnLst>
  <dgm:bg/>
  <dgm:whole/>
  <dgm:extLst>
    <a:ext uri="http://schemas.microsoft.com/office/drawing/2008/diagram">
      <dsp:dataModelExt xmlns:dsp="http://schemas.microsoft.com/office/drawing/2008/diagram" relId="rId1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pt>
    <dgm:pt modelId="{94406756-AAED-4952-B734-D5E78ADCB029}" type="pres">
      <dgm:prSet presAssocID="{918E8141-8B4B-4731-A817-C6B047531EC7}" presName="text_1" presStyleLbl="node1" presStyleIdx="0" presStyleCnt="0">
        <dgm:presLayoutVars>
          <dgm:bulletEnabled val="1"/>
        </dgm:presLayoutVars>
      </dgm:prSet>
      <dgm:spPr/>
    </dgm:pt>
  </dgm:ptLst>
  <dgm:cxnLst>
    <dgm:cxn modelId="{ED135130-1D34-914B-8743-80F01CBEB979}" type="presOf" srcId="{B5C0B2FB-77D1-43B5-AC47-EBF6D31315F6}" destId="{6AE5439B-8436-4FD1-9635-8BAA6EB19DEE}" srcOrd="0" destOrd="0" presId="urn:microsoft.com/office/officeart/2008/layout/CircularPictureCallout"/>
    <dgm:cxn modelId="{2D11A3CB-F3B0-F347-919F-A85B4E8CCE33}" type="presOf" srcId="{0EBD0570-87DE-48D4-9B05-D47A4E390D1E}" destId="{D4EFBD8C-1BD9-44D3-91C2-8814CE1EF1E9}" srcOrd="0" destOrd="0" presId="urn:microsoft.com/office/officeart/2008/layout/CircularPictureCallout"/>
    <dgm:cxn modelId="{7E1B4B33-5122-4638-B279-6ED35619F31F}" srcId="{B5C0B2FB-77D1-43B5-AC47-EBF6D31315F6}" destId="{918E8141-8B4B-4731-A817-C6B047531EC7}" srcOrd="0" destOrd="0" parTransId="{990E6694-1BD1-4625-B443-78BD0F7E9C11}" sibTransId="{0EBD0570-87DE-48D4-9B05-D47A4E390D1E}"/>
    <dgm:cxn modelId="{C7AD3CEC-6A0C-D543-B0DF-51FDE28FA9AE}" type="presOf" srcId="{918E8141-8B4B-4731-A817-C6B047531EC7}" destId="{94406756-AAED-4952-B734-D5E78ADCB029}" srcOrd="0" destOrd="0" presId="urn:microsoft.com/office/officeart/2008/layout/CircularPictureCallout"/>
    <dgm:cxn modelId="{F21A55DD-7E20-5948-8A27-3E3B0FD470EE}" type="presParOf" srcId="{6AE5439B-8436-4FD1-9635-8BAA6EB19DEE}" destId="{950978B9-0511-427D-B2E7-7C3DFC12B3BA}" srcOrd="0" destOrd="0" presId="urn:microsoft.com/office/officeart/2008/layout/CircularPictureCallout"/>
    <dgm:cxn modelId="{23EBCF31-C76F-5A4E-94E1-1F1019772F0C}" type="presParOf" srcId="{950978B9-0511-427D-B2E7-7C3DFC12B3BA}" destId="{B2605915-65ED-4D21-8E6E-6CA0E33282E5}" srcOrd="0" destOrd="0" presId="urn:microsoft.com/office/officeart/2008/layout/CircularPictureCallout"/>
    <dgm:cxn modelId="{8C7E5D5C-CA53-D14F-BFC4-D7A0375ED3CF}" type="presParOf" srcId="{B2605915-65ED-4D21-8E6E-6CA0E33282E5}" destId="{D4EFBD8C-1BD9-44D3-91C2-8814CE1EF1E9}" srcOrd="0" destOrd="0" presId="urn:microsoft.com/office/officeart/2008/layout/CircularPictureCallout"/>
    <dgm:cxn modelId="{1886EB0C-0840-1C4C-B5F8-C0CAFDFAE4CD}"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23"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3593CCD-F4BB-483B-9DB2-BBF976E72C87}"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09BE6551-9ED7-4489-91AE-BBC9EBD5F3F2}">
      <dgm:prSet phldrT="[Text]"/>
      <dgm:spPr/>
      <dgm:t>
        <a:bodyPr/>
        <a:lstStyle/>
        <a:p>
          <a:r>
            <a:rPr lang="nb-NO" dirty="0"/>
            <a:t> </a:t>
          </a:r>
          <a:endParaRPr lang="en-GB" dirty="0"/>
        </a:p>
      </dgm:t>
    </dgm:pt>
    <dgm:pt modelId="{BD73E5FE-DD84-4186-8421-7A1DD55C38E0}" type="sibTrans" cxnId="{3163D878-5F3F-4DE4-A2EE-59AE184B1CAB}">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t>
        <a:bodyPr/>
        <a:lstStyle/>
        <a:p>
          <a:endParaRPr lang="en-GB"/>
        </a:p>
      </dgm:t>
    </dgm:pt>
    <dgm:pt modelId="{624F2C92-5053-4AD9-AD33-412DE433202F}" type="parTrans" cxnId="{3163D878-5F3F-4DE4-A2EE-59AE184B1CAB}">
      <dgm:prSet/>
      <dgm:spPr/>
      <dgm:t>
        <a:bodyPr/>
        <a:lstStyle/>
        <a:p>
          <a:endParaRPr lang="en-GB"/>
        </a:p>
      </dgm:t>
    </dgm:pt>
    <dgm:pt modelId="{495F538F-DBAF-492C-91E8-86BBE5CBEC1E}" type="pres">
      <dgm:prSet presAssocID="{33593CCD-F4BB-483B-9DB2-BBF976E72C87}" presName="Name0" presStyleCnt="0">
        <dgm:presLayoutVars>
          <dgm:chMax val="7"/>
          <dgm:chPref val="7"/>
          <dgm:dir/>
        </dgm:presLayoutVars>
      </dgm:prSet>
      <dgm:spPr/>
    </dgm:pt>
    <dgm:pt modelId="{B2D5EAE1-E0F2-41B5-9F0E-609622ADB730}" type="pres">
      <dgm:prSet presAssocID="{33593CCD-F4BB-483B-9DB2-BBF976E72C87}" presName="Name1" presStyleCnt="0"/>
      <dgm:spPr/>
    </dgm:pt>
    <dgm:pt modelId="{CEA81BA0-4775-4DF0-B9F7-E2715DD42FD6}" type="pres">
      <dgm:prSet presAssocID="{BD73E5FE-DD84-4186-8421-7A1DD55C38E0}" presName="picture_1" presStyleCnt="0"/>
      <dgm:spPr/>
    </dgm:pt>
    <dgm:pt modelId="{EB1B1878-3229-439F-8B4F-BB07DADE8EA7}" type="pres">
      <dgm:prSet presAssocID="{BD73E5FE-DD84-4186-8421-7A1DD55C38E0}" presName="pictureRepeatNode" presStyleLbl="alignImgPlace1" presStyleIdx="0" presStyleCnt="1" custScaleX="200000" custScaleY="197031" custLinFactX="-209051" custLinFactY="-63940" custLinFactNeighborX="-300000" custLinFactNeighborY="-100000"/>
      <dgm:spPr/>
    </dgm:pt>
    <dgm:pt modelId="{A1FC61A3-F195-44DF-9321-90208F096BB3}" type="pres">
      <dgm:prSet presAssocID="{09BE6551-9ED7-4489-91AE-BBC9EBD5F3F2}" presName="text_1" presStyleLbl="node1" presStyleIdx="0" presStyleCnt="0">
        <dgm:presLayoutVars>
          <dgm:bulletEnabled val="1"/>
        </dgm:presLayoutVars>
      </dgm:prSet>
      <dgm:spPr/>
    </dgm:pt>
  </dgm:ptLst>
  <dgm:cxnLst>
    <dgm:cxn modelId="{FC02C849-E4F3-9F4D-BB09-FC38F390E160}" type="presOf" srcId="{BD73E5FE-DD84-4186-8421-7A1DD55C38E0}" destId="{EB1B1878-3229-439F-8B4F-BB07DADE8EA7}" srcOrd="0" destOrd="0" presId="urn:microsoft.com/office/officeart/2008/layout/CircularPictureCallout"/>
    <dgm:cxn modelId="{3163D878-5F3F-4DE4-A2EE-59AE184B1CAB}" srcId="{33593CCD-F4BB-483B-9DB2-BBF976E72C87}" destId="{09BE6551-9ED7-4489-91AE-BBC9EBD5F3F2}" srcOrd="0" destOrd="0" parTransId="{624F2C92-5053-4AD9-AD33-412DE433202F}" sibTransId="{BD73E5FE-DD84-4186-8421-7A1DD55C38E0}"/>
    <dgm:cxn modelId="{D0AE9F9E-AC92-704E-9787-35DE88A4D1AA}" type="presOf" srcId="{09BE6551-9ED7-4489-91AE-BBC9EBD5F3F2}" destId="{A1FC61A3-F195-44DF-9321-90208F096BB3}" srcOrd="0" destOrd="0" presId="urn:microsoft.com/office/officeart/2008/layout/CircularPictureCallout"/>
    <dgm:cxn modelId="{CCA64E36-7A94-7A40-88C2-E924DA631821}" type="presOf" srcId="{33593CCD-F4BB-483B-9DB2-BBF976E72C87}" destId="{495F538F-DBAF-492C-91E8-86BBE5CBEC1E}" srcOrd="0" destOrd="0" presId="urn:microsoft.com/office/officeart/2008/layout/CircularPictureCallout"/>
    <dgm:cxn modelId="{7CC347B2-3D34-1641-907D-ED8E6D08233B}" type="presParOf" srcId="{495F538F-DBAF-492C-91E8-86BBE5CBEC1E}" destId="{B2D5EAE1-E0F2-41B5-9F0E-609622ADB730}" srcOrd="0" destOrd="0" presId="urn:microsoft.com/office/officeart/2008/layout/CircularPictureCallout"/>
    <dgm:cxn modelId="{C8BD6C62-6393-8348-A6C2-CA1B4B6FC9B4}" type="presParOf" srcId="{B2D5EAE1-E0F2-41B5-9F0E-609622ADB730}" destId="{CEA81BA0-4775-4DF0-B9F7-E2715DD42FD6}" srcOrd="0" destOrd="0" presId="urn:microsoft.com/office/officeart/2008/layout/CircularPictureCallout"/>
    <dgm:cxn modelId="{30FF7209-48AA-944C-B5C6-C1C0BD6FC4CC}" type="presParOf" srcId="{CEA81BA0-4775-4DF0-B9F7-E2715DD42FD6}" destId="{EB1B1878-3229-439F-8B4F-BB07DADE8EA7}" srcOrd="0" destOrd="0" presId="urn:microsoft.com/office/officeart/2008/layout/CircularPictureCallout"/>
    <dgm:cxn modelId="{75D2818B-C344-6941-B8AF-BCED88015F35}" type="presParOf" srcId="{B2D5EAE1-E0F2-41B5-9F0E-609622ADB730}" destId="{A1FC61A3-F195-44DF-9321-90208F096BB3}" srcOrd="1" destOrd="0" presId="urn:microsoft.com/office/officeart/2008/layout/CircularPictureCallout"/>
  </dgm:cxnLst>
  <dgm:bg/>
  <dgm:whole/>
  <dgm:extLst>
    <a:ext uri="http://schemas.microsoft.com/office/drawing/2008/diagram">
      <dsp:dataModelExt xmlns:dsp="http://schemas.microsoft.com/office/drawing/2008/diagram" relId="rId2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a:p>
        <a:p>
          <a:endParaRPr lang="en-GB" dirty="0"/>
        </a:p>
      </dgm:t>
    </dgm:pt>
    <dgm:pt modelId="{C0281889-47E3-4FCF-B048-44D1E229A3C4}" type="sibTrans" cxnId="{BE301AAC-0FA7-4F15-BCA1-CA9003155E8B}">
      <dgm:prSet/>
      <dgm:spPr>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pt>
    <dgm:pt modelId="{79D7CEDB-8104-4451-ACE4-9C54728C8F31}" type="pres">
      <dgm:prSet presAssocID="{46AB99D6-83BC-4C8D-8A5C-033EDB4E386F}" presName="text_1" presStyleLbl="node1" presStyleIdx="0" presStyleCnt="0">
        <dgm:presLayoutVars>
          <dgm:bulletEnabled val="1"/>
        </dgm:presLayoutVars>
      </dgm:prSet>
      <dgm:spPr/>
    </dgm:pt>
  </dgm:ptLst>
  <dgm:cxnLst>
    <dgm:cxn modelId="{679B8F8E-C790-4127-A7A6-C6633D805411}" type="presOf" srcId="{46AB99D6-83BC-4C8D-8A5C-033EDB4E386F}" destId="{79D7CEDB-8104-4451-ACE4-9C54728C8F31}" srcOrd="0" destOrd="0" presId="urn:microsoft.com/office/officeart/2008/layout/CircularPictureCallout"/>
    <dgm:cxn modelId="{BE301AAC-0FA7-4F15-BCA1-CA9003155E8B}" srcId="{A5B64BFC-6D51-4FD0-8EB5-7F0CFF12ED8E}" destId="{46AB99D6-83BC-4C8D-8A5C-033EDB4E386F}" srcOrd="0" destOrd="0" parTransId="{1803AF9E-52D8-46B8-80AC-0ADBB7F6D1E7}" sibTransId="{C0281889-47E3-4FCF-B048-44D1E229A3C4}"/>
    <dgm:cxn modelId="{06C4102F-B962-4992-A3ED-74B41A1C9C6F}" type="presOf" srcId="{C0281889-47E3-4FCF-B048-44D1E229A3C4}" destId="{46D36D89-423D-4446-B477-AB475692CC3D}" srcOrd="0" destOrd="0" presId="urn:microsoft.com/office/officeart/2008/layout/CircularPictureCallout"/>
    <dgm:cxn modelId="{46EBE4B9-67A4-4196-BC8E-DDA69649A31D}" type="presOf" srcId="{A5B64BFC-6D51-4FD0-8EB5-7F0CFF12ED8E}" destId="{62FCCB03-E374-451D-98F2-5D828F934070}" srcOrd="0" destOrd="0" presId="urn:microsoft.com/office/officeart/2008/layout/CircularPictureCallout"/>
    <dgm:cxn modelId="{BC642926-1500-47A5-BE66-97321696B201}" type="presParOf" srcId="{62FCCB03-E374-451D-98F2-5D828F934070}" destId="{8ADE9732-7F45-49AD-A367-88683D9353B9}" srcOrd="0" destOrd="0" presId="urn:microsoft.com/office/officeart/2008/layout/CircularPictureCallout"/>
    <dgm:cxn modelId="{97D18B4A-65B3-4505-82B7-2A59A6A1C438}" type="presParOf" srcId="{8ADE9732-7F45-49AD-A367-88683D9353B9}" destId="{FC274685-C9F5-4094-86C4-B75E27DE907C}" srcOrd="0" destOrd="0" presId="urn:microsoft.com/office/officeart/2008/layout/CircularPictureCallout"/>
    <dgm:cxn modelId="{4E56C859-012C-490F-A8A8-6117E60396F6}" type="presParOf" srcId="{FC274685-C9F5-4094-86C4-B75E27DE907C}" destId="{46D36D89-423D-4446-B477-AB475692CC3D}" srcOrd="0" destOrd="0" presId="urn:microsoft.com/office/officeart/2008/layout/CircularPictureCallout"/>
    <dgm:cxn modelId="{09703081-8D18-4222-9EF1-9261814856CC}"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pt>
    <dgm:pt modelId="{94406756-AAED-4952-B734-D5E78ADCB029}" type="pres">
      <dgm:prSet presAssocID="{918E8141-8B4B-4731-A817-C6B047531EC7}" presName="text_1" presStyleLbl="node1" presStyleIdx="0" presStyleCnt="0">
        <dgm:presLayoutVars>
          <dgm:bulletEnabled val="1"/>
        </dgm:presLayoutVars>
      </dgm:prSet>
      <dgm:spPr/>
    </dgm:pt>
  </dgm:ptLst>
  <dgm:cxnLst>
    <dgm:cxn modelId="{09F439F1-0AA3-481F-8B73-6AE8F7CED1D5}" type="presOf" srcId="{918E8141-8B4B-4731-A817-C6B047531EC7}" destId="{94406756-AAED-4952-B734-D5E78ADCB029}" srcOrd="0" destOrd="0" presId="urn:microsoft.com/office/officeart/2008/layout/CircularPictureCallout"/>
    <dgm:cxn modelId="{BF3260B7-EC6E-4DAD-91C0-B70EBE89D631}" type="presOf" srcId="{B5C0B2FB-77D1-43B5-AC47-EBF6D31315F6}" destId="{6AE5439B-8436-4FD1-9635-8BAA6EB19DEE}" srcOrd="0" destOrd="0" presId="urn:microsoft.com/office/officeart/2008/layout/CircularPictureCallout"/>
    <dgm:cxn modelId="{8ACB422C-DF2A-45E0-A838-E4514D5C19D1}" type="presOf" srcId="{0EBD0570-87DE-48D4-9B05-D47A4E390D1E}" destId="{D4EFBD8C-1BD9-44D3-91C2-8814CE1EF1E9}" srcOrd="0" destOrd="0" presId="urn:microsoft.com/office/officeart/2008/layout/CircularPictureCallout"/>
    <dgm:cxn modelId="{7E1B4B33-5122-4638-B279-6ED35619F31F}" srcId="{B5C0B2FB-77D1-43B5-AC47-EBF6D31315F6}" destId="{918E8141-8B4B-4731-A817-C6B047531EC7}" srcOrd="0" destOrd="0" parTransId="{990E6694-1BD1-4625-B443-78BD0F7E9C11}" sibTransId="{0EBD0570-87DE-48D4-9B05-D47A4E390D1E}"/>
    <dgm:cxn modelId="{D4690B8D-D631-4F92-881D-116AD1F6EC43}" type="presParOf" srcId="{6AE5439B-8436-4FD1-9635-8BAA6EB19DEE}" destId="{950978B9-0511-427D-B2E7-7C3DFC12B3BA}" srcOrd="0" destOrd="0" presId="urn:microsoft.com/office/officeart/2008/layout/CircularPictureCallout"/>
    <dgm:cxn modelId="{E3718520-E189-4B17-9305-1DAC145EAD2D}" type="presParOf" srcId="{950978B9-0511-427D-B2E7-7C3DFC12B3BA}" destId="{B2605915-65ED-4D21-8E6E-6CA0E33282E5}" srcOrd="0" destOrd="0" presId="urn:microsoft.com/office/officeart/2008/layout/CircularPictureCallout"/>
    <dgm:cxn modelId="{77881A75-9D04-49AA-B7CE-B4552CD2D7EA}" type="presParOf" srcId="{B2605915-65ED-4D21-8E6E-6CA0E33282E5}" destId="{D4EFBD8C-1BD9-44D3-91C2-8814CE1EF1E9}" srcOrd="0" destOrd="0" presId="urn:microsoft.com/office/officeart/2008/layout/CircularPictureCallout"/>
    <dgm:cxn modelId="{790DF488-BCAC-46B2-B494-5B69D6B2354F}"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F751C726-06BB-459F-8B88-45E00F7906DC}"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7C348FE-1FAD-4F31-ADE0-A8D4B06FAA3C}">
      <dgm:prSet phldrT="[Text]"/>
      <dgm:spPr/>
      <dgm:t>
        <a:bodyPr/>
        <a:lstStyle/>
        <a:p>
          <a:r>
            <a:rPr lang="nb-NO" dirty="0"/>
            <a:t> </a:t>
          </a:r>
          <a:endParaRPr lang="en-GB" dirty="0"/>
        </a:p>
      </dgm:t>
    </dgm:pt>
    <dgm:pt modelId="{FADBC1F3-E587-4883-ADB5-17136167A4F9}" type="parTrans" cxnId="{99477DC9-D69A-4769-8AE7-085533AA2EDA}">
      <dgm:prSet/>
      <dgm:spPr/>
      <dgm:t>
        <a:bodyPr/>
        <a:lstStyle/>
        <a:p>
          <a:endParaRPr lang="en-GB"/>
        </a:p>
      </dgm:t>
    </dgm:pt>
    <dgm:pt modelId="{471EA7B6-4D84-4F6D-818A-CE146920DA27}" type="sibTrans" cxnId="{99477DC9-D69A-4769-8AE7-085533AA2EDA}">
      <dgm:prSet/>
      <dgm:spPr>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dgm:spPr>
      <dgm:t>
        <a:bodyPr/>
        <a:lstStyle/>
        <a:p>
          <a:endParaRPr lang="en-GB"/>
        </a:p>
      </dgm:t>
    </dgm:pt>
    <dgm:pt modelId="{B90A6B99-15DE-4F71-BD33-9274A6D58730}" type="pres">
      <dgm:prSet presAssocID="{F751C726-06BB-459F-8B88-45E00F7906DC}" presName="Name0" presStyleCnt="0">
        <dgm:presLayoutVars>
          <dgm:chMax val="7"/>
          <dgm:chPref val="7"/>
          <dgm:dir/>
        </dgm:presLayoutVars>
      </dgm:prSet>
      <dgm:spPr/>
    </dgm:pt>
    <dgm:pt modelId="{EA1AC1E5-CFBF-4BBA-AE64-805ACE736B05}" type="pres">
      <dgm:prSet presAssocID="{F751C726-06BB-459F-8B88-45E00F7906DC}" presName="Name1" presStyleCnt="0"/>
      <dgm:spPr/>
    </dgm:pt>
    <dgm:pt modelId="{56BC542D-8DBB-46FD-A041-B4B308B06E2A}" type="pres">
      <dgm:prSet presAssocID="{471EA7B6-4D84-4F6D-818A-CE146920DA27}" presName="picture_1" presStyleCnt="0"/>
      <dgm:spPr/>
    </dgm:pt>
    <dgm:pt modelId="{F65DC68E-F7A5-4F7E-9236-6CA8F3ACDF82}" type="pres">
      <dgm:prSet presAssocID="{471EA7B6-4D84-4F6D-818A-CE146920DA27}" presName="pictureRepeatNode" presStyleLbl="alignImgPlace1" presStyleIdx="0" presStyleCnt="1" custScaleX="131455" custScaleY="131455"/>
      <dgm:spPr/>
    </dgm:pt>
    <dgm:pt modelId="{8D4F6EED-8521-4E37-8810-77EE6E3F5B89}" type="pres">
      <dgm:prSet presAssocID="{47C348FE-1FAD-4F31-ADE0-A8D4B06FAA3C}" presName="text_1" presStyleLbl="node1" presStyleIdx="0" presStyleCnt="0">
        <dgm:presLayoutVars>
          <dgm:bulletEnabled val="1"/>
        </dgm:presLayoutVars>
      </dgm:prSet>
      <dgm:spPr/>
    </dgm:pt>
  </dgm:ptLst>
  <dgm:cxnLst>
    <dgm:cxn modelId="{1BB04A9E-1BD5-4DB0-A399-1CD147EE4E9E}" type="presOf" srcId="{47C348FE-1FAD-4F31-ADE0-A8D4B06FAA3C}" destId="{8D4F6EED-8521-4E37-8810-77EE6E3F5B89}" srcOrd="0" destOrd="0" presId="urn:microsoft.com/office/officeart/2008/layout/CircularPictureCallout"/>
    <dgm:cxn modelId="{99477DC9-D69A-4769-8AE7-085533AA2EDA}" srcId="{F751C726-06BB-459F-8B88-45E00F7906DC}" destId="{47C348FE-1FAD-4F31-ADE0-A8D4B06FAA3C}" srcOrd="0" destOrd="0" parTransId="{FADBC1F3-E587-4883-ADB5-17136167A4F9}" sibTransId="{471EA7B6-4D84-4F6D-818A-CE146920DA27}"/>
    <dgm:cxn modelId="{CDCDF6D8-E89F-4608-A9FE-19BE6B8CCDA6}" type="presOf" srcId="{F751C726-06BB-459F-8B88-45E00F7906DC}" destId="{B90A6B99-15DE-4F71-BD33-9274A6D58730}" srcOrd="0" destOrd="0" presId="urn:microsoft.com/office/officeart/2008/layout/CircularPictureCallout"/>
    <dgm:cxn modelId="{56E3359D-A07A-4E27-ABC7-2D571959C5CA}" type="presOf" srcId="{471EA7B6-4D84-4F6D-818A-CE146920DA27}" destId="{F65DC68E-F7A5-4F7E-9236-6CA8F3ACDF82}" srcOrd="0" destOrd="0" presId="urn:microsoft.com/office/officeart/2008/layout/CircularPictureCallout"/>
    <dgm:cxn modelId="{19F71D1A-7136-41D9-AA71-9C03899E028F}" type="presParOf" srcId="{B90A6B99-15DE-4F71-BD33-9274A6D58730}" destId="{EA1AC1E5-CFBF-4BBA-AE64-805ACE736B05}" srcOrd="0" destOrd="0" presId="urn:microsoft.com/office/officeart/2008/layout/CircularPictureCallout"/>
    <dgm:cxn modelId="{64CE3EDE-25D7-4AC1-8A9C-5F77591858C1}" type="presParOf" srcId="{EA1AC1E5-CFBF-4BBA-AE64-805ACE736B05}" destId="{56BC542D-8DBB-46FD-A041-B4B308B06E2A}" srcOrd="0" destOrd="0" presId="urn:microsoft.com/office/officeart/2008/layout/CircularPictureCallout"/>
    <dgm:cxn modelId="{191B084B-1F90-4A10-ABAE-701DCC8D83BD}" type="presParOf" srcId="{56BC542D-8DBB-46FD-A041-B4B308B06E2A}" destId="{F65DC68E-F7A5-4F7E-9236-6CA8F3ACDF82}" srcOrd="0" destOrd="0" presId="urn:microsoft.com/office/officeart/2008/layout/CircularPictureCallout"/>
    <dgm:cxn modelId="{0EE5F520-3ACC-4515-BADA-31E443C97E2C}" type="presParOf" srcId="{EA1AC1E5-CFBF-4BBA-AE64-805ACE736B05}" destId="{8D4F6EED-8521-4E37-8810-77EE6E3F5B89}" srcOrd="1" destOrd="0" presId="urn:microsoft.com/office/officeart/2008/layout/CircularPictureCallout"/>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CE7E0F03-BAEE-4A08-BFB5-9B8E63E586FF}"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830AC34-8BEB-44A5-B545-497E7C2B9546}">
      <dgm:prSet phldrT="[Text]"/>
      <dgm:spPr/>
      <dgm:t>
        <a:bodyPr/>
        <a:lstStyle/>
        <a:p>
          <a:r>
            <a:rPr lang="nb-NO" dirty="0"/>
            <a:t> </a:t>
          </a:r>
          <a:endParaRPr lang="en-GB" dirty="0"/>
        </a:p>
      </dgm:t>
    </dgm:pt>
    <dgm:pt modelId="{6047CC94-F81B-4DAA-BAD4-3A07003B6418}" type="sibTrans" cxnId="{6F9D9BB5-E974-4735-A441-41198F43FDD9}">
      <dgm:prSet/>
      <dgm:spPr>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dgm:spPr>
      <dgm:t>
        <a:bodyPr/>
        <a:lstStyle/>
        <a:p>
          <a:endParaRPr lang="en-GB"/>
        </a:p>
      </dgm:t>
    </dgm:pt>
    <dgm:pt modelId="{C3B52A9E-B4BD-4ED4-BD21-9EB8D8925295}" type="parTrans" cxnId="{6F9D9BB5-E974-4735-A441-41198F43FDD9}">
      <dgm:prSet/>
      <dgm:spPr/>
      <dgm:t>
        <a:bodyPr/>
        <a:lstStyle/>
        <a:p>
          <a:endParaRPr lang="en-GB"/>
        </a:p>
      </dgm:t>
    </dgm:pt>
    <dgm:pt modelId="{051F52C1-6139-409E-8641-EB8734128EA4}" type="pres">
      <dgm:prSet presAssocID="{CE7E0F03-BAEE-4A08-BFB5-9B8E63E586FF}" presName="Name0" presStyleCnt="0">
        <dgm:presLayoutVars>
          <dgm:chMax val="7"/>
          <dgm:chPref val="7"/>
          <dgm:dir/>
        </dgm:presLayoutVars>
      </dgm:prSet>
      <dgm:spPr/>
    </dgm:pt>
    <dgm:pt modelId="{89DA9132-4571-4405-8C90-186411EA8AD8}" type="pres">
      <dgm:prSet presAssocID="{CE7E0F03-BAEE-4A08-BFB5-9B8E63E586FF}" presName="Name1" presStyleCnt="0"/>
      <dgm:spPr/>
    </dgm:pt>
    <dgm:pt modelId="{04D635B6-8F99-42A1-AE01-BA1F581CA3CC}" type="pres">
      <dgm:prSet presAssocID="{6047CC94-F81B-4DAA-BAD4-3A07003B6418}" presName="picture_1" presStyleCnt="0"/>
      <dgm:spPr/>
    </dgm:pt>
    <dgm:pt modelId="{306AFE9D-CCA1-4A93-9691-FC978F9CE9A1}" type="pres">
      <dgm:prSet presAssocID="{6047CC94-F81B-4DAA-BAD4-3A07003B6418}" presName="pictureRepeatNode" presStyleLbl="alignImgPlace1" presStyleIdx="0" presStyleCnt="1" custScaleX="195966" custScaleY="195966"/>
      <dgm:spPr/>
    </dgm:pt>
    <dgm:pt modelId="{7B7E01F2-483A-4155-B3BF-14C3DB5E76A6}" type="pres">
      <dgm:prSet presAssocID="{9830AC34-8BEB-44A5-B545-497E7C2B9546}" presName="text_1" presStyleLbl="node1" presStyleIdx="0" presStyleCnt="0">
        <dgm:presLayoutVars>
          <dgm:bulletEnabled val="1"/>
        </dgm:presLayoutVars>
      </dgm:prSet>
      <dgm:spPr/>
    </dgm:pt>
  </dgm:ptLst>
  <dgm:cxnLst>
    <dgm:cxn modelId="{6F9D9BB5-E974-4735-A441-41198F43FDD9}" srcId="{CE7E0F03-BAEE-4A08-BFB5-9B8E63E586FF}" destId="{9830AC34-8BEB-44A5-B545-497E7C2B9546}" srcOrd="0" destOrd="0" parTransId="{C3B52A9E-B4BD-4ED4-BD21-9EB8D8925295}" sibTransId="{6047CC94-F81B-4DAA-BAD4-3A07003B6418}"/>
    <dgm:cxn modelId="{81D0757D-74A5-454F-8E56-4AF1B621BB71}" type="presOf" srcId="{6047CC94-F81B-4DAA-BAD4-3A07003B6418}" destId="{306AFE9D-CCA1-4A93-9691-FC978F9CE9A1}" srcOrd="0" destOrd="0" presId="urn:microsoft.com/office/officeart/2008/layout/CircularPictureCallout"/>
    <dgm:cxn modelId="{EE171200-C9F8-4B61-BD45-DF44F4A7BBE4}" type="presOf" srcId="{9830AC34-8BEB-44A5-B545-497E7C2B9546}" destId="{7B7E01F2-483A-4155-B3BF-14C3DB5E76A6}" srcOrd="0" destOrd="0" presId="urn:microsoft.com/office/officeart/2008/layout/CircularPictureCallout"/>
    <dgm:cxn modelId="{D621283F-B5E2-4C06-B6C3-6835E200732C}" type="presOf" srcId="{CE7E0F03-BAEE-4A08-BFB5-9B8E63E586FF}" destId="{051F52C1-6139-409E-8641-EB8734128EA4}" srcOrd="0" destOrd="0" presId="urn:microsoft.com/office/officeart/2008/layout/CircularPictureCallout"/>
    <dgm:cxn modelId="{2ED677F7-ABD4-4DAB-8F78-B380F6B77738}" type="presParOf" srcId="{051F52C1-6139-409E-8641-EB8734128EA4}" destId="{89DA9132-4571-4405-8C90-186411EA8AD8}" srcOrd="0" destOrd="0" presId="urn:microsoft.com/office/officeart/2008/layout/CircularPictureCallout"/>
    <dgm:cxn modelId="{849CE39B-CCE1-4C25-99D9-863F62C6825D}" type="presParOf" srcId="{89DA9132-4571-4405-8C90-186411EA8AD8}" destId="{04D635B6-8F99-42A1-AE01-BA1F581CA3CC}" srcOrd="0" destOrd="0" presId="urn:microsoft.com/office/officeart/2008/layout/CircularPictureCallout"/>
    <dgm:cxn modelId="{57306FE0-4FD1-42AB-B640-2D9813085A11}" type="presParOf" srcId="{04D635B6-8F99-42A1-AE01-BA1F581CA3CC}" destId="{306AFE9D-CCA1-4A93-9691-FC978F9CE9A1}" srcOrd="0" destOrd="0" presId="urn:microsoft.com/office/officeart/2008/layout/CircularPictureCallout"/>
    <dgm:cxn modelId="{9E966ACE-3873-4C99-83DA-ED902C0DECD2}" type="presParOf" srcId="{89DA9132-4571-4405-8C90-186411EA8AD8}" destId="{7B7E01F2-483A-4155-B3BF-14C3DB5E76A6}" srcOrd="1" destOrd="0" presId="urn:microsoft.com/office/officeart/2008/layout/CircularPictureCallout"/>
  </dgm:cxnLst>
  <dgm:bg/>
  <dgm:whole/>
  <dgm:extLst>
    <a:ext uri="http://schemas.microsoft.com/office/drawing/2008/diagram">
      <dsp:dataModelExt xmlns:dsp="http://schemas.microsoft.com/office/drawing/2008/diagram" relId="rId2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15545" y="196761"/>
          <a:ext cx="695347" cy="695347"/>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246989" y="555694"/>
          <a:ext cx="232460" cy="11986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222250">
            <a:lnSpc>
              <a:spcPct val="90000"/>
            </a:lnSpc>
            <a:spcBef>
              <a:spcPct val="0"/>
            </a:spcBef>
            <a:spcAft>
              <a:spcPct val="35000"/>
            </a:spcAft>
            <a:buNone/>
          </a:pPr>
          <a:endParaRPr lang="nb-NO" sz="500" kern="1200" dirty="0"/>
        </a:p>
        <a:p>
          <a:pPr marL="0" lvl="0" indent="0" algn="ctr" defTabSz="222250">
            <a:lnSpc>
              <a:spcPct val="90000"/>
            </a:lnSpc>
            <a:spcBef>
              <a:spcPct val="0"/>
            </a:spcBef>
            <a:spcAft>
              <a:spcPct val="35000"/>
            </a:spcAft>
            <a:buNone/>
          </a:pPr>
          <a:endParaRPr lang="en-GB" sz="500" kern="1200" dirty="0"/>
        </a:p>
      </dsp:txBody>
      <dsp:txXfrm>
        <a:off x="246989" y="555694"/>
        <a:ext cx="232460" cy="119862"/>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1407" y="4971"/>
          <a:ext cx="695803" cy="695803"/>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59930" y="369281"/>
          <a:ext cx="338758" cy="17467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488950">
            <a:lnSpc>
              <a:spcPct val="90000"/>
            </a:lnSpc>
            <a:spcBef>
              <a:spcPct val="0"/>
            </a:spcBef>
            <a:spcAft>
              <a:spcPct val="35000"/>
            </a:spcAft>
            <a:buNone/>
          </a:pPr>
          <a:r>
            <a:rPr lang="nb-NO" sz="1100" kern="1200" dirty="0"/>
            <a:t> </a:t>
          </a:r>
          <a:endParaRPr lang="en-GB" sz="1100" kern="1200" dirty="0"/>
        </a:p>
      </dsp:txBody>
      <dsp:txXfrm>
        <a:off x="359930" y="369281"/>
        <a:ext cx="338758" cy="17467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6AFE9D-CCA1-4A93-9691-FC978F9CE9A1}">
      <dsp:nvSpPr>
        <dsp:cNvPr id="0" name=""/>
        <dsp:cNvSpPr/>
      </dsp:nvSpPr>
      <dsp:spPr>
        <a:xfrm>
          <a:off x="2418" y="62380"/>
          <a:ext cx="235009" cy="235009"/>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B7E01F2-483A-4155-B3BF-14C3DB5E76A6}">
      <dsp:nvSpPr>
        <dsp:cNvPr id="0" name=""/>
        <dsp:cNvSpPr/>
      </dsp:nvSpPr>
      <dsp:spPr>
        <a:xfrm>
          <a:off x="81547" y="183602"/>
          <a:ext cx="76751" cy="39574"/>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222250">
            <a:lnSpc>
              <a:spcPct val="90000"/>
            </a:lnSpc>
            <a:spcBef>
              <a:spcPct val="0"/>
            </a:spcBef>
            <a:spcAft>
              <a:spcPct val="35000"/>
            </a:spcAft>
            <a:buNone/>
          </a:pPr>
          <a:r>
            <a:rPr lang="nb-NO" sz="500" kern="1200" dirty="0"/>
            <a:t> </a:t>
          </a:r>
          <a:endParaRPr lang="en-GB" sz="500" kern="1200" dirty="0"/>
        </a:p>
      </dsp:txBody>
      <dsp:txXfrm>
        <a:off x="81547" y="183602"/>
        <a:ext cx="76751" cy="3957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5DC68E-F7A5-4F7E-9236-6CA8F3ACDF82}">
      <dsp:nvSpPr>
        <dsp:cNvPr id="0" name=""/>
        <dsp:cNvSpPr/>
      </dsp:nvSpPr>
      <dsp:spPr>
        <a:xfrm>
          <a:off x="61651" y="-4306"/>
          <a:ext cx="236467" cy="236467"/>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D4F6EED-8521-4E37-8810-77EE6E3F5B89}">
      <dsp:nvSpPr>
        <dsp:cNvPr id="0" name=""/>
        <dsp:cNvSpPr/>
      </dsp:nvSpPr>
      <dsp:spPr>
        <a:xfrm>
          <a:off x="122321" y="119503"/>
          <a:ext cx="115126" cy="5936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222250">
            <a:lnSpc>
              <a:spcPct val="90000"/>
            </a:lnSpc>
            <a:spcBef>
              <a:spcPct val="0"/>
            </a:spcBef>
            <a:spcAft>
              <a:spcPct val="35000"/>
            </a:spcAft>
            <a:buNone/>
          </a:pPr>
          <a:r>
            <a:rPr lang="nb-NO" sz="500" kern="1200" dirty="0"/>
            <a:t> </a:t>
          </a:r>
          <a:endParaRPr lang="en-GB" sz="500" kern="1200" dirty="0"/>
        </a:p>
      </dsp:txBody>
      <dsp:txXfrm>
        <a:off x="122321" y="119503"/>
        <a:ext cx="115126" cy="5936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61651" y="1689"/>
          <a:ext cx="236467" cy="236467"/>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122321" y="125499"/>
          <a:ext cx="115126" cy="5936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222250">
            <a:lnSpc>
              <a:spcPct val="90000"/>
            </a:lnSpc>
            <a:spcBef>
              <a:spcPct val="0"/>
            </a:spcBef>
            <a:spcAft>
              <a:spcPct val="35000"/>
            </a:spcAft>
            <a:buNone/>
          </a:pPr>
          <a:r>
            <a:rPr lang="nb-NO" sz="500" kern="1200" dirty="0"/>
            <a:t> </a:t>
          </a:r>
          <a:endParaRPr lang="en-GB" sz="500" kern="1200" dirty="0"/>
        </a:p>
      </dsp:txBody>
      <dsp:txXfrm>
        <a:off x="122321" y="125499"/>
        <a:ext cx="115126" cy="5936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B1B1878-3229-439F-8B4F-BB07DADE8EA7}">
      <dsp:nvSpPr>
        <dsp:cNvPr id="0" name=""/>
        <dsp:cNvSpPr/>
      </dsp:nvSpPr>
      <dsp:spPr>
        <a:xfrm>
          <a:off x="0" y="0"/>
          <a:ext cx="239847" cy="236286"/>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1FC61A3-F195-44DF-9321-90208F096BB3}">
      <dsp:nvSpPr>
        <dsp:cNvPr id="0" name=""/>
        <dsp:cNvSpPr/>
      </dsp:nvSpPr>
      <dsp:spPr>
        <a:xfrm>
          <a:off x="81547" y="123641"/>
          <a:ext cx="76751" cy="39574"/>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222250">
            <a:lnSpc>
              <a:spcPct val="90000"/>
            </a:lnSpc>
            <a:spcBef>
              <a:spcPct val="0"/>
            </a:spcBef>
            <a:spcAft>
              <a:spcPct val="35000"/>
            </a:spcAft>
            <a:buNone/>
          </a:pPr>
          <a:r>
            <a:rPr lang="nb-NO" sz="500" kern="1200" dirty="0"/>
            <a:t> </a:t>
          </a:r>
          <a:endParaRPr lang="en-GB" sz="500" kern="1200" dirty="0"/>
        </a:p>
      </dsp:txBody>
      <dsp:txXfrm>
        <a:off x="81547" y="123641"/>
        <a:ext cx="76751" cy="3957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8627" y="333520"/>
          <a:ext cx="1280473" cy="1280473"/>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54827" y="994491"/>
          <a:ext cx="428072" cy="220725"/>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266700">
            <a:lnSpc>
              <a:spcPct val="90000"/>
            </a:lnSpc>
            <a:spcBef>
              <a:spcPct val="0"/>
            </a:spcBef>
            <a:spcAft>
              <a:spcPct val="35000"/>
            </a:spcAft>
            <a:buNone/>
          </a:pPr>
          <a:endParaRPr lang="nb-NO" sz="600" kern="1200" dirty="0"/>
        </a:p>
        <a:p>
          <a:pPr marL="0" lvl="0" indent="0" algn="ctr" defTabSz="266700">
            <a:lnSpc>
              <a:spcPct val="90000"/>
            </a:lnSpc>
            <a:spcBef>
              <a:spcPct val="0"/>
            </a:spcBef>
            <a:spcAft>
              <a:spcPct val="35000"/>
            </a:spcAft>
            <a:buNone/>
          </a:pPr>
          <a:endParaRPr lang="en-GB" sz="600" kern="1200" dirty="0"/>
        </a:p>
      </dsp:txBody>
      <dsp:txXfrm>
        <a:off x="454827" y="994491"/>
        <a:ext cx="428072" cy="220725"/>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1407" y="4971"/>
          <a:ext cx="695803" cy="695803"/>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59930" y="369281"/>
          <a:ext cx="338758" cy="17467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488950">
            <a:lnSpc>
              <a:spcPct val="90000"/>
            </a:lnSpc>
            <a:spcBef>
              <a:spcPct val="0"/>
            </a:spcBef>
            <a:spcAft>
              <a:spcPct val="35000"/>
            </a:spcAft>
            <a:buNone/>
          </a:pPr>
          <a:r>
            <a:rPr lang="nb-NO" sz="1100" kern="1200" dirty="0"/>
            <a:t> </a:t>
          </a:r>
          <a:endParaRPr lang="en-GB" sz="1100" kern="1200" dirty="0"/>
        </a:p>
      </dsp:txBody>
      <dsp:txXfrm>
        <a:off x="359930" y="369281"/>
        <a:ext cx="338758" cy="174672"/>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5DC68E-F7A5-4F7E-9236-6CA8F3ACDF82}">
      <dsp:nvSpPr>
        <dsp:cNvPr id="0" name=""/>
        <dsp:cNvSpPr/>
      </dsp:nvSpPr>
      <dsp:spPr>
        <a:xfrm>
          <a:off x="181407" y="-12672"/>
          <a:ext cx="695803" cy="695803"/>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D4F6EED-8521-4E37-8810-77EE6E3F5B89}">
      <dsp:nvSpPr>
        <dsp:cNvPr id="0" name=""/>
        <dsp:cNvSpPr/>
      </dsp:nvSpPr>
      <dsp:spPr>
        <a:xfrm>
          <a:off x="359930" y="351638"/>
          <a:ext cx="338758" cy="17467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488950">
            <a:lnSpc>
              <a:spcPct val="90000"/>
            </a:lnSpc>
            <a:spcBef>
              <a:spcPct val="0"/>
            </a:spcBef>
            <a:spcAft>
              <a:spcPct val="35000"/>
            </a:spcAft>
            <a:buNone/>
          </a:pPr>
          <a:r>
            <a:rPr lang="nb-NO" sz="1100" kern="1200" dirty="0"/>
            <a:t> </a:t>
          </a:r>
          <a:endParaRPr lang="en-GB" sz="1100" kern="1200" dirty="0"/>
        </a:p>
      </dsp:txBody>
      <dsp:txXfrm>
        <a:off x="359930" y="351638"/>
        <a:ext cx="338758" cy="174672"/>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6AFE9D-CCA1-4A93-9691-FC978F9CE9A1}">
      <dsp:nvSpPr>
        <dsp:cNvPr id="0" name=""/>
        <dsp:cNvSpPr/>
      </dsp:nvSpPr>
      <dsp:spPr>
        <a:xfrm>
          <a:off x="7117" y="183553"/>
          <a:ext cx="691511" cy="691511"/>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B7E01F2-483A-4155-B3BF-14C3DB5E76A6}">
      <dsp:nvSpPr>
        <dsp:cNvPr id="0" name=""/>
        <dsp:cNvSpPr/>
      </dsp:nvSpPr>
      <dsp:spPr>
        <a:xfrm>
          <a:off x="239953" y="540248"/>
          <a:ext cx="225838" cy="11644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311150">
            <a:lnSpc>
              <a:spcPct val="90000"/>
            </a:lnSpc>
            <a:spcBef>
              <a:spcPct val="0"/>
            </a:spcBef>
            <a:spcAft>
              <a:spcPct val="35000"/>
            </a:spcAft>
            <a:buNone/>
          </a:pPr>
          <a:r>
            <a:rPr lang="nb-NO" sz="700" kern="1200" dirty="0"/>
            <a:t> </a:t>
          </a:r>
          <a:endParaRPr lang="en-GB" sz="700" kern="1200" dirty="0"/>
        </a:p>
      </dsp:txBody>
      <dsp:txXfrm>
        <a:off x="239953" y="540248"/>
        <a:ext cx="225838" cy="116448"/>
      </dsp:txXfrm>
    </dsp:sp>
  </dsp:spTree>
</dsp:drawing>
</file>

<file path=ppt/diagrams/layout1.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10.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3.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4.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5.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6.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7.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8.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9.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349E7C4-5C4C-4F09-9DC7-36FEFA23F09A}" type="datetimeFigureOut">
              <a:rPr lang="en-US" smtClean="0"/>
              <a:t>9/30/2016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7D1414D-8EF7-4387-9A32-6034F782CAFE}" type="slidenum">
              <a:rPr lang="en-US" smtClean="0"/>
              <a:t>‹#›</a:t>
            </a:fld>
            <a:endParaRPr lang="en-US"/>
          </a:p>
        </p:txBody>
      </p:sp>
    </p:spTree>
    <p:extLst>
      <p:ext uri="{BB962C8B-B14F-4D97-AF65-F5344CB8AC3E}">
        <p14:creationId xmlns:p14="http://schemas.microsoft.com/office/powerpoint/2010/main" val="31938182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453890"/>
            <a:ext cx="5852160" cy="4320540"/>
          </a:xfrm>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rPr>
              <a:t>Build 2012</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A577F15-4695-43CD-83B0-974BBDDCBE58}" type="datetime1">
              <a:rPr kumimoji="0" lang="en-US" sz="1800" b="0" i="0" u="none" strike="noStrike" kern="0" cap="none" spc="0" normalizeH="0" baseline="0" noProof="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9/30/2016</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26199798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A5E780D5-5377-4AE0-A97F-48A40FC4EB8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9/30/2016 7:09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Slide Number Placeholder 4"/>
          <p:cNvSpPr>
            <a:spLocks noGrp="1"/>
          </p:cNvSpPr>
          <p:nvPr>
            <p:ph type="sldNum" sz="quarter"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Header Placeholder 5"/>
          <p:cNvSpPr>
            <a:spLocks noGrp="1"/>
          </p:cNvSpPr>
          <p:nvPr>
            <p:ph type="hdr" sz="quarter" idx="12"/>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Office</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Footer Placeholder 6"/>
          <p:cNvSpPr>
            <a:spLocks noGrp="1"/>
          </p:cNvSpPr>
          <p:nvPr>
            <p:ph type="ftr" sz="quarter" idx="13"/>
          </p:nvPr>
        </p:nvSpPr>
        <p:spPr/>
        <p:txBody>
          <a:bodyPr/>
          <a:lstStyle/>
          <a:p>
            <a:pPr marL="231775" marR="0" lvl="0" indent="0" algn="l" defTabSz="914099" rtl="0" eaLnBrk="0" fontAlgn="auto" latinLnBrk="0" hangingPunct="0">
              <a:lnSpc>
                <a:spcPct val="100000"/>
              </a:lnSpc>
              <a:spcBef>
                <a:spcPts val="0"/>
              </a:spcBef>
              <a:spcAft>
                <a:spcPts val="0"/>
              </a:spcAft>
              <a:buClrTx/>
              <a:buSzTx/>
              <a:buFontTx/>
              <a:buNone/>
              <a:tabLst/>
              <a:defRPr/>
            </a:pPr>
            <a:r>
              <a:rPr kumimoji="0" lang="en-US" sz="5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marR="0" lvl="0" indent="0" algn="l" defTabSz="914099" rtl="0" eaLnBrk="0" fontAlgn="auto" latinLnBrk="0" hangingPunct="0">
              <a:lnSpc>
                <a:spcPct val="100000"/>
              </a:lnSpc>
              <a:spcBef>
                <a:spcPts val="0"/>
              </a:spcBef>
              <a:spcAft>
                <a:spcPts val="0"/>
              </a:spcAft>
              <a:buClrTx/>
              <a:buSzTx/>
              <a:buFontTx/>
              <a:buNone/>
              <a:tabLst/>
              <a:defRPr/>
            </a:pPr>
            <a:r>
              <a:rPr kumimoji="0" lang="en-US" sz="5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5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4123280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Ignite 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9/30/2016 7:04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1480732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Ignite 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9/30/2016 6:34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0503979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Office 365 CloudRoadShow</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0B7805C-AC13-491B-9E17-1BA0CCAC14D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9/30/2016 7:38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549905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endParaRPr lang="nb-NO"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0EC29EE-A8AD-4CE0-9C0B-116E0D4D75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9/30/2016 6:39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405373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a:t>
            </a:fld>
            <a:endParaRPr kumimoji="0" lang="en-US" sz="1800" b="0" i="0" u="none" strike="noStrike" kern="0" cap="none" spc="0" normalizeH="0" baseline="0" noProof="0" dirty="0">
              <a:ln>
                <a:noFill/>
              </a:ln>
              <a:solidFill>
                <a:sysClr val="windowText" lastClr="000000"/>
              </a:solidFill>
              <a:effectLst/>
              <a:uLnTx/>
              <a:uFillTx/>
            </a:endParaRPr>
          </a:p>
        </p:txBody>
      </p:sp>
      <p:sp>
        <p:nvSpPr>
          <p:cNvPr id="10" name="Date Placeholder 9"/>
          <p:cNvSpPr>
            <a:spLocks noGrp="1"/>
          </p:cNvSpPr>
          <p:nvPr>
            <p:ph type="dt"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108602D-D426-4C00-B215-BFA18C076426}"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9/30/2016 6:39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4" name="Footer Placeholder 3"/>
          <p:cNvSpPr>
            <a:spLocks noGrp="1"/>
          </p:cNvSpPr>
          <p:nvPr>
            <p:ph type="ftr" sz="quarter" idx="14"/>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5" name="Header Placeholder 4"/>
          <p:cNvSpPr>
            <a:spLocks noGrp="1"/>
          </p:cNvSpPr>
          <p:nvPr>
            <p:ph type="hdr" sz="quarter" idx="15"/>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9741880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a:t>
            </a:fld>
            <a:endParaRPr kumimoji="0" lang="en-US" sz="1800" b="0" i="0" u="none" strike="noStrike" kern="0" cap="none" spc="0" normalizeH="0" baseline="0" noProof="0" dirty="0">
              <a:ln>
                <a:noFill/>
              </a:ln>
              <a:solidFill>
                <a:sysClr val="windowText" lastClr="000000"/>
              </a:solidFill>
              <a:effectLst/>
              <a:uLnTx/>
              <a:uFillTx/>
            </a:endParaRPr>
          </a:p>
        </p:txBody>
      </p:sp>
      <p:sp>
        <p:nvSpPr>
          <p:cNvPr id="10" name="Date Placeholder 9"/>
          <p:cNvSpPr>
            <a:spLocks noGrp="1"/>
          </p:cNvSpPr>
          <p:nvPr>
            <p:ph type="dt"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108602D-D426-4C00-B215-BFA18C076426}"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9/30/2016 6:39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4" name="Footer Placeholder 3"/>
          <p:cNvSpPr>
            <a:spLocks noGrp="1"/>
          </p:cNvSpPr>
          <p:nvPr>
            <p:ph type="ftr" sz="quarter" idx="14"/>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5" name="Header Placeholder 4"/>
          <p:cNvSpPr>
            <a:spLocks noGrp="1"/>
          </p:cNvSpPr>
          <p:nvPr>
            <p:ph type="hdr" sz="quarter" idx="15"/>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797048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a:t>
            </a:fld>
            <a:endParaRPr kumimoji="0" lang="en-US" sz="1800" b="0" i="0" u="none" strike="noStrike" kern="0" cap="none" spc="0" normalizeH="0" baseline="0" noProof="0" dirty="0">
              <a:ln>
                <a:noFill/>
              </a:ln>
              <a:solidFill>
                <a:sysClr val="windowText" lastClr="000000"/>
              </a:solidFill>
              <a:effectLst/>
              <a:uLnTx/>
              <a:uFillTx/>
            </a:endParaRPr>
          </a:p>
        </p:txBody>
      </p:sp>
      <p:sp>
        <p:nvSpPr>
          <p:cNvPr id="10" name="Date Placeholder 9"/>
          <p:cNvSpPr>
            <a:spLocks noGrp="1"/>
          </p:cNvSpPr>
          <p:nvPr>
            <p:ph type="dt"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108602D-D426-4C00-B215-BFA18C076426}"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9/30/2016 6:53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4" name="Footer Placeholder 3"/>
          <p:cNvSpPr>
            <a:spLocks noGrp="1"/>
          </p:cNvSpPr>
          <p:nvPr>
            <p:ph type="ftr" sz="quarter" idx="14"/>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5" name="Header Placeholder 4"/>
          <p:cNvSpPr>
            <a:spLocks noGrp="1"/>
          </p:cNvSpPr>
          <p:nvPr>
            <p:ph type="hdr" sz="quarter" idx="15"/>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468144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25</a:t>
            </a:fld>
            <a:endParaRPr kumimoji="0" lang="en-US" sz="1800" b="0" i="0" u="none" strike="noStrike" kern="0" cap="none" spc="0" normalizeH="0" baseline="0" noProof="0" dirty="0">
              <a:ln>
                <a:noFill/>
              </a:ln>
              <a:solidFill>
                <a:sysClr val="windowText" lastClr="000000"/>
              </a:solidFill>
              <a:effectLst/>
              <a:uLnTx/>
              <a:uFillTx/>
            </a:endParaRPr>
          </a:p>
        </p:txBody>
      </p:sp>
      <p:sp>
        <p:nvSpPr>
          <p:cNvPr id="10" name="Date Placeholder 9"/>
          <p:cNvSpPr>
            <a:spLocks noGrp="1"/>
          </p:cNvSpPr>
          <p:nvPr>
            <p:ph type="dt"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108602D-D426-4C00-B215-BFA18C076426}"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9/30/2016 6:53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4" name="Footer Placeholder 3"/>
          <p:cNvSpPr>
            <a:spLocks noGrp="1"/>
          </p:cNvSpPr>
          <p:nvPr>
            <p:ph type="ftr" sz="quarter" idx="14"/>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5" name="Header Placeholder 4"/>
          <p:cNvSpPr>
            <a:spLocks noGrp="1"/>
          </p:cNvSpPr>
          <p:nvPr>
            <p:ph type="hdr" sz="quarter" idx="15"/>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5678859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Ignite 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9/30/2016 7:04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330638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62000" y="1200150"/>
            <a:ext cx="3668713" cy="206375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66612"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Microsoft Confidential NDA Only</a:t>
            </a:r>
          </a:p>
        </p:txBody>
      </p:sp>
      <p:sp>
        <p:nvSpPr>
          <p:cNvPr id="5" name="Footer Placeholder 4"/>
          <p:cNvSpPr>
            <a:spLocks noGrp="1"/>
          </p:cNvSpPr>
          <p:nvPr>
            <p:ph type="ftr" sz="quarter" idx="11"/>
          </p:nvPr>
        </p:nvSpPr>
        <p:spPr/>
        <p:txBody>
          <a:bodyPr/>
          <a:lstStyle/>
          <a:p>
            <a:pPr marL="0" marR="0" lvl="0" indent="0" defTabSz="9861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a:t>
            </a:r>
          </a:p>
          <a:p>
            <a:pPr marL="0" marR="0" lvl="0" indent="0" defTabSz="9861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66612" eaLnBrk="1" fontAlgn="auto" latinLnBrk="0" hangingPunct="1">
              <a:lnSpc>
                <a:spcPct val="100000"/>
              </a:lnSpc>
              <a:spcBef>
                <a:spcPts val="0"/>
              </a:spcBef>
              <a:spcAft>
                <a:spcPts val="0"/>
              </a:spcAft>
              <a:buClrTx/>
              <a:buSzTx/>
              <a:buFontTx/>
              <a:buNone/>
              <a:tabLst/>
              <a:defRPr/>
            </a:pPr>
            <a:fld id="{7381B078-E73F-4C08-B2CF-8A477D8F52FD}" type="datetime1">
              <a:rPr kumimoji="0" lang="en-US" sz="1800" b="0" i="0" u="none" strike="noStrike" kern="0" cap="none" spc="0" normalizeH="0" baseline="0" noProof="0">
                <a:ln>
                  <a:noFill/>
                </a:ln>
                <a:solidFill>
                  <a:prstClr val="black"/>
                </a:solidFill>
                <a:effectLst/>
                <a:uLnTx/>
                <a:uFillTx/>
                <a:latin typeface="Calibri" panose="020F0502020204030204"/>
              </a:rPr>
              <a:pPr marL="0" marR="0" lvl="0" indent="0" defTabSz="966612" eaLnBrk="1" fontAlgn="auto" latinLnBrk="0" hangingPunct="1">
                <a:lnSpc>
                  <a:spcPct val="100000"/>
                </a:lnSpc>
                <a:spcBef>
                  <a:spcPts val="0"/>
                </a:spcBef>
                <a:spcAft>
                  <a:spcPts val="0"/>
                </a:spcAft>
                <a:buClrTx/>
                <a:buSzTx/>
                <a:buFontTx/>
                <a:buNone/>
                <a:tabLst/>
                <a:defRPr/>
              </a:pPr>
              <a:t>9/30/2016</a:t>
            </a:fld>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 name="Slide Number Placeholder 6"/>
          <p:cNvSpPr>
            <a:spLocks noGrp="1"/>
          </p:cNvSpPr>
          <p:nvPr>
            <p:ph type="sldNum" sz="quarter" idx="13"/>
          </p:nvPr>
        </p:nvSpPr>
        <p:spPr/>
        <p:txBody>
          <a:bodyPr/>
          <a:lstStyle/>
          <a:p>
            <a:pPr marL="0" marR="0" lvl="0" indent="0" defTabSz="966612"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a:ln>
                  <a:noFill/>
                </a:ln>
                <a:solidFill>
                  <a:prstClr val="black"/>
                </a:solidFill>
                <a:effectLst/>
                <a:uLnTx/>
                <a:uFillTx/>
                <a:latin typeface="Calibri" panose="020F0502020204030204"/>
              </a:rPr>
              <a:pPr marL="0" marR="0" lvl="0" indent="0" defTabSz="966612" eaLnBrk="1" fontAlgn="auto" latinLnBrk="0" hangingPunct="1">
                <a:lnSpc>
                  <a:spcPct val="100000"/>
                </a:lnSpc>
                <a:spcBef>
                  <a:spcPts val="0"/>
                </a:spcBef>
                <a:spcAft>
                  <a:spcPts val="0"/>
                </a:spcAft>
                <a:buClrTx/>
                <a:buSzTx/>
                <a:buFontTx/>
                <a:buNone/>
                <a:tabLst/>
                <a:defRPr/>
              </a:pPr>
              <a:t>4</a:t>
            </a:fld>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Tree>
    <p:extLst>
      <p:ext uri="{BB962C8B-B14F-4D97-AF65-F5344CB8AC3E}">
        <p14:creationId xmlns:p14="http://schemas.microsoft.com/office/powerpoint/2010/main" val="31507954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Ignite 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9/30/2016 7:04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03938653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28</a:t>
            </a:fld>
            <a:endParaRPr kumimoji="0" lang="en-US" sz="1800" b="0" i="0" u="none" strike="noStrike" kern="0" cap="none" spc="0" normalizeH="0" baseline="0" noProof="0" dirty="0">
              <a:ln>
                <a:noFill/>
              </a:ln>
              <a:solidFill>
                <a:sysClr val="windowText" lastClr="000000"/>
              </a:solidFill>
              <a:effectLst/>
              <a:uLnTx/>
              <a:uFillTx/>
            </a:endParaRPr>
          </a:p>
        </p:txBody>
      </p:sp>
      <p:sp>
        <p:nvSpPr>
          <p:cNvPr id="10" name="Date Placeholder 9"/>
          <p:cNvSpPr>
            <a:spLocks noGrp="1"/>
          </p:cNvSpPr>
          <p:nvPr>
            <p:ph type="dt"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108602D-D426-4C00-B215-BFA18C076426}"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9/30/2016 6:53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4" name="Footer Placeholder 3"/>
          <p:cNvSpPr>
            <a:spLocks noGrp="1"/>
          </p:cNvSpPr>
          <p:nvPr>
            <p:ph type="ftr" sz="quarter" idx="14"/>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5" name="Header Placeholder 4"/>
          <p:cNvSpPr>
            <a:spLocks noGrp="1"/>
          </p:cNvSpPr>
          <p:nvPr>
            <p:ph type="hdr" sz="quarter" idx="15"/>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26303234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29</a:t>
            </a:fld>
            <a:endParaRPr kumimoji="0" lang="en-US" sz="1800" b="0" i="0" u="none" strike="noStrike" kern="0" cap="none" spc="0" normalizeH="0" baseline="0" noProof="0" dirty="0">
              <a:ln>
                <a:noFill/>
              </a:ln>
              <a:solidFill>
                <a:sysClr val="windowText" lastClr="000000"/>
              </a:solidFill>
              <a:effectLst/>
              <a:uLnTx/>
              <a:uFillTx/>
            </a:endParaRPr>
          </a:p>
        </p:txBody>
      </p:sp>
      <p:sp>
        <p:nvSpPr>
          <p:cNvPr id="10" name="Date Placeholder 9"/>
          <p:cNvSpPr>
            <a:spLocks noGrp="1"/>
          </p:cNvSpPr>
          <p:nvPr>
            <p:ph type="dt"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108602D-D426-4C00-B215-BFA18C076426}"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9/30/2016 6:53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4" name="Footer Placeholder 3"/>
          <p:cNvSpPr>
            <a:spLocks noGrp="1"/>
          </p:cNvSpPr>
          <p:nvPr>
            <p:ph type="ftr" sz="quarter" idx="14"/>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5" name="Header Placeholder 4"/>
          <p:cNvSpPr>
            <a:spLocks noGrp="1"/>
          </p:cNvSpPr>
          <p:nvPr>
            <p:ph type="hdr" sz="quarter" idx="15"/>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97072787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30</a:t>
            </a:fld>
            <a:endParaRPr kumimoji="0" lang="en-US" sz="1800" b="0" i="0" u="none" strike="noStrike" kern="0" cap="none" spc="0" normalizeH="0" baseline="0" noProof="0" dirty="0">
              <a:ln>
                <a:noFill/>
              </a:ln>
              <a:solidFill>
                <a:sysClr val="windowText" lastClr="000000"/>
              </a:solidFill>
              <a:effectLst/>
              <a:uLnTx/>
              <a:uFillTx/>
            </a:endParaRPr>
          </a:p>
        </p:txBody>
      </p:sp>
      <p:sp>
        <p:nvSpPr>
          <p:cNvPr id="10" name="Date Placeholder 9"/>
          <p:cNvSpPr>
            <a:spLocks noGrp="1"/>
          </p:cNvSpPr>
          <p:nvPr>
            <p:ph type="dt"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108602D-D426-4C00-B215-BFA18C076426}"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9/30/2016 6:53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4" name="Footer Placeholder 3"/>
          <p:cNvSpPr>
            <a:spLocks noGrp="1"/>
          </p:cNvSpPr>
          <p:nvPr>
            <p:ph type="ftr" sz="quarter" idx="14"/>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5" name="Header Placeholder 4"/>
          <p:cNvSpPr>
            <a:spLocks noGrp="1"/>
          </p:cNvSpPr>
          <p:nvPr>
            <p:ph type="hdr" sz="quarter" idx="15"/>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02642734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Build 2015</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9/30/2016 7:07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2861761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Build 2014</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F00D60D-1703-4D24-8308-FEE06A50A69C}"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9/30/2016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94592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0EC29EE-A8AD-4CE0-9C0B-116E0D4D75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9/30/2016 6:47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0258202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Ignite 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9/30/2016 6:51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3823676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Ignite 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9/30/2016 6:37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4561513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9/30/2016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879654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0EC29EE-A8AD-4CE0-9C0B-116E0D4D75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9/30/2016 6:39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3083201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933237" rtl="0" eaLnBrk="1" fontAlgn="auto" latinLnBrk="0" hangingPunct="1">
              <a:lnSpc>
                <a:spcPct val="100000"/>
              </a:lnSpc>
              <a:spcBef>
                <a:spcPts val="0"/>
              </a:spcBef>
              <a:spcAft>
                <a:spcPts val="0"/>
              </a:spcAft>
              <a:buClrTx/>
              <a:buSzTx/>
              <a:buFontTx/>
              <a:buNone/>
              <a:tabLst/>
              <a:defRPr/>
            </a:pPr>
            <a:fld id="{47FCBB42-8A3C-4AB5-AB28-70532FD908F2}" type="slidenum">
              <a:rPr kumimoji="0" lang="en-GB" sz="1800" b="0" i="0" u="none" strike="noStrike" kern="0" cap="none" spc="0" normalizeH="0" baseline="0" noProof="0">
                <a:ln>
                  <a:noFill/>
                </a:ln>
                <a:solidFill>
                  <a:prstClr val="black"/>
                </a:solidFill>
                <a:effectLst/>
                <a:uLnTx/>
                <a:uFillTx/>
                <a:latin typeface="Calibri" panose="020F0502020204030204"/>
                <a:ea typeface="+mn-ea"/>
                <a:cs typeface="+mn-cs"/>
              </a:rPr>
              <a:pPr marL="0" marR="0" lvl="0" indent="0" algn="r" defTabSz="933237" rtl="0" eaLnBrk="1" fontAlgn="auto" latinLnBrk="0" hangingPunct="1">
                <a:lnSpc>
                  <a:spcPct val="100000"/>
                </a:lnSpc>
                <a:spcBef>
                  <a:spcPts val="0"/>
                </a:spcBef>
                <a:spcAft>
                  <a:spcPts val="0"/>
                </a:spcAft>
                <a:buClrTx/>
                <a:buSzTx/>
                <a:buFontTx/>
                <a:buNone/>
                <a:tabLst/>
                <a:defRPr/>
              </a:pPr>
              <a:t>11</a:t>
            </a:fld>
            <a:endParaRPr kumimoji="0" lang="en-GB"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377457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933237" rtl="0" eaLnBrk="1" fontAlgn="auto" latinLnBrk="0" hangingPunct="1">
              <a:lnSpc>
                <a:spcPct val="100000"/>
              </a:lnSpc>
              <a:spcBef>
                <a:spcPts val="0"/>
              </a:spcBef>
              <a:spcAft>
                <a:spcPts val="0"/>
              </a:spcAft>
              <a:buClrTx/>
              <a:buSzTx/>
              <a:buFontTx/>
              <a:buNone/>
              <a:tabLst/>
              <a:defRPr/>
            </a:pPr>
            <a:fld id="{47FCBB42-8A3C-4AB5-AB28-70532FD908F2}" type="slidenum">
              <a:rPr kumimoji="0" lang="en-GB" sz="1800" b="0" i="0" u="none" strike="noStrike" kern="0" cap="none" spc="0" normalizeH="0" baseline="0" noProof="0">
                <a:ln>
                  <a:noFill/>
                </a:ln>
                <a:solidFill>
                  <a:prstClr val="black"/>
                </a:solidFill>
                <a:effectLst/>
                <a:uLnTx/>
                <a:uFillTx/>
                <a:latin typeface="Calibri" panose="020F0502020204030204"/>
                <a:ea typeface="+mn-ea"/>
                <a:cs typeface="+mn-cs"/>
              </a:rPr>
              <a:pPr marL="0" marR="0" lvl="0" indent="0" algn="r" defTabSz="933237" rtl="0" eaLnBrk="1" fontAlgn="auto" latinLnBrk="0" hangingPunct="1">
                <a:lnSpc>
                  <a:spcPct val="100000"/>
                </a:lnSpc>
                <a:spcBef>
                  <a:spcPts val="0"/>
                </a:spcBef>
                <a:spcAft>
                  <a:spcPts val="0"/>
                </a:spcAft>
                <a:buClrTx/>
                <a:buSzTx/>
                <a:buFontTx/>
                <a:buNone/>
                <a:tabLst/>
                <a:defRPr/>
              </a:pPr>
              <a:t>12</a:t>
            </a:fld>
            <a:endParaRPr kumimoji="0" lang="en-GB"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5864034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hoto_Option">
    <p:spTree>
      <p:nvGrpSpPr>
        <p:cNvPr id="1" name=""/>
        <p:cNvGrpSpPr/>
        <p:nvPr/>
      </p:nvGrpSpPr>
      <p:grpSpPr>
        <a:xfrm>
          <a:off x="0" y="0"/>
          <a:ext cx="0" cy="0"/>
          <a:chOff x="0" y="0"/>
          <a:chExt cx="0" cy="0"/>
        </a:xfrm>
      </p:grpSpPr>
      <p:pic>
        <p:nvPicPr>
          <p:cNvPr id="13" name="Picture 12"/>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flipH="1">
            <a:off x="-1" y="0"/>
            <a:ext cx="12190271" cy="6858000"/>
          </a:xfrm>
          <a:prstGeom prst="rect">
            <a:avLst/>
          </a:prstGeom>
        </p:spPr>
      </p:pic>
      <p:sp>
        <p:nvSpPr>
          <p:cNvPr id="2" name="Rectangle 1"/>
          <p:cNvSpPr/>
          <p:nvPr/>
        </p:nvSpPr>
        <p:spPr bwMode="auto">
          <a:xfrm>
            <a:off x="269239" y="1456607"/>
            <a:ext cx="6274974" cy="3592580"/>
          </a:xfrm>
          <a:prstGeom prst="rect">
            <a:avLst/>
          </a:prstGeom>
          <a:solidFill>
            <a:srgbClr val="32145A">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1456621"/>
            <a:ext cx="6274911" cy="1793104"/>
          </a:xfrm>
          <a:noFill/>
        </p:spPr>
        <p:txBody>
          <a:bodyPr lIns="146304" tIns="91440" rIns="146304" bIns="91440" anchor="t" anchorCtr="0"/>
          <a:lstStyle>
            <a:lvl1pPr>
              <a:defRPr sz="5294" spc="-98"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256084"/>
            <a:ext cx="6276530" cy="1793104"/>
          </a:xfrm>
        </p:spPr>
        <p:txBody>
          <a:bodyPr tIns="109728" bIns="109728">
            <a:noAutofit/>
          </a:bodyPr>
          <a:lstStyle>
            <a:lvl1pPr marL="0" indent="0">
              <a:spcBef>
                <a:spcPts val="0"/>
              </a:spcBef>
              <a:buNone/>
              <a:defRPr sz="3137">
                <a:gradFill>
                  <a:gsLst>
                    <a:gs pos="57576">
                      <a:srgbClr val="FFFFFF"/>
                    </a:gs>
                    <a:gs pos="35000">
                      <a:srgbClr val="FFFFFF"/>
                    </a:gs>
                  </a:gsLst>
                  <a:lin ang="5400000" scaled="0"/>
                </a:gradFill>
              </a:defRPr>
            </a:lvl1pPr>
          </a:lstStyle>
          <a:p>
            <a:pPr lvl="0"/>
            <a:r>
              <a:rPr lang="en-US" dirty="0"/>
              <a:t>Speaker Name</a:t>
            </a:r>
          </a:p>
        </p:txBody>
      </p:sp>
      <p:grpSp>
        <p:nvGrpSpPr>
          <p:cNvPr id="7" name="Group 6"/>
          <p:cNvGrpSpPr>
            <a:grpSpLocks noChangeAspect="1"/>
          </p:cNvGrpSpPr>
          <p:nvPr/>
        </p:nvGrpSpPr>
        <p:grpSpPr bwMode="gray">
          <a:xfrm>
            <a:off x="448525" y="6055269"/>
            <a:ext cx="1648360" cy="353933"/>
            <a:chOff x="457200" y="1643393"/>
            <a:chExt cx="4492753" cy="964540"/>
          </a:xfrm>
        </p:grpSpPr>
        <p:pic>
          <p:nvPicPr>
            <p:cNvPr id="10" name="Picture 9"/>
            <p:cNvPicPr>
              <a:picLocks noChangeAspect="1"/>
            </p:cNvPicPr>
            <p:nvPr/>
          </p:nvPicPr>
          <p:blipFill>
            <a:blip r:embed="rId3"/>
            <a:stretch>
              <a:fillRect/>
            </a:stretch>
          </p:blipFill>
          <p:spPr bwMode="gray">
            <a:xfrm>
              <a:off x="457200" y="1643393"/>
              <a:ext cx="964540" cy="964540"/>
            </a:xfrm>
            <a:prstGeom prst="rect">
              <a:avLst/>
            </a:prstGeom>
          </p:spPr>
        </p:pic>
        <p:sp>
          <p:nvSpPr>
            <p:cNvPr id="11"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1649158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91651991"/>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5915938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1793881"/>
          </a:xfrm>
          <a:noFill/>
        </p:spPr>
        <p:txBody>
          <a:bodyPr lIns="182880" tIns="146304" rIns="182880" bIns="146304">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4370460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1325658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3805817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80316431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1578467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099779790"/>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90076768"/>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092704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2" y="2075840"/>
            <a:ext cx="8067760" cy="1793104"/>
          </a:xfrm>
          <a:noFill/>
        </p:spPr>
        <p:txBody>
          <a:bodyPr lIns="146304" tIns="91440" rIns="146304" bIns="91440" anchor="t" anchorCtr="0"/>
          <a:lstStyle>
            <a:lvl1pPr>
              <a:defRPr sz="5294" spc="-98" baseline="0">
                <a:gradFill>
                  <a:gsLst>
                    <a:gs pos="3333">
                      <a:schemeClr val="tx2"/>
                    </a:gs>
                    <a:gs pos="39000">
                      <a:schemeClr val="tx2"/>
                    </a:gs>
                  </a:gsLst>
                  <a:lin ang="5400000" scaled="0"/>
                </a:gradFill>
              </a:defRPr>
            </a:lvl1pPr>
          </a:lstStyle>
          <a:p>
            <a:r>
              <a:rPr lang="en-US" dirty="0"/>
              <a:t>Presentation title</a:t>
            </a:r>
          </a:p>
        </p:txBody>
      </p:sp>
      <p:grpSp>
        <p:nvGrpSpPr>
          <p:cNvPr id="6" name="Group 5"/>
          <p:cNvGrpSpPr>
            <a:grpSpLocks noChangeAspect="1"/>
          </p:cNvGrpSpPr>
          <p:nvPr/>
        </p:nvGrpSpPr>
        <p:grpSpPr bwMode="gray">
          <a:xfrm>
            <a:off x="448525" y="6034000"/>
            <a:ext cx="1648360" cy="353933"/>
            <a:chOff x="457200" y="1643393"/>
            <a:chExt cx="4492753" cy="964540"/>
          </a:xfrm>
        </p:grpSpPr>
        <p:pic>
          <p:nvPicPr>
            <p:cNvPr id="8" name="Picture 7"/>
            <p:cNvPicPr>
              <a:picLocks noChangeAspect="1"/>
            </p:cNvPicPr>
            <p:nvPr/>
          </p:nvPicPr>
          <p:blipFill>
            <a:blip r:embed="rId2"/>
            <a:stretch>
              <a:fillRect/>
            </a:stretch>
          </p:blipFill>
          <p:spPr bwMode="gray">
            <a:xfrm>
              <a:off x="457200" y="1643393"/>
              <a:ext cx="964540" cy="964540"/>
            </a:xfrm>
            <a:prstGeom prst="rect">
              <a:avLst/>
            </a:prstGeom>
          </p:spPr>
        </p:pic>
        <p:sp>
          <p:nvSpPr>
            <p:cNvPr id="10"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67676"/>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172021872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497745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040183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49169943"/>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losing logo slide">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Microsoft Corporation. All rights reserved. </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invGray">
          <a:xfrm>
            <a:off x="450202" y="3083653"/>
            <a:ext cx="3223861" cy="690694"/>
          </a:xfrm>
          <a:prstGeom prst="rect">
            <a:avLst/>
          </a:prstGeom>
        </p:spPr>
      </p:pic>
    </p:spTree>
    <p:extLst>
      <p:ext uri="{BB962C8B-B14F-4D97-AF65-F5344CB8AC3E}">
        <p14:creationId xmlns:p14="http://schemas.microsoft.com/office/powerpoint/2010/main" val="2482909844"/>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737728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_diagrams slide ">
    <p:spTree>
      <p:nvGrpSpPr>
        <p:cNvPr id="1" name=""/>
        <p:cNvGrpSpPr/>
        <p:nvPr/>
      </p:nvGrpSpPr>
      <p:grpSpPr>
        <a:xfrm>
          <a:off x="0" y="0"/>
          <a:ext cx="0" cy="0"/>
          <a:chOff x="0" y="0"/>
          <a:chExt cx="0" cy="0"/>
        </a:xfrm>
      </p:grpSpPr>
      <p:sp>
        <p:nvSpPr>
          <p:cNvPr id="4" name="Rectangle 3"/>
          <p:cNvSpPr/>
          <p:nvPr userDrawn="1"/>
        </p:nvSpPr>
        <p:spPr bwMode="auto">
          <a:xfrm>
            <a:off x="0" y="1848718"/>
            <a:ext cx="12192000" cy="5009282"/>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14"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3"/>
          <p:cNvSpPr>
            <a:spLocks noGrp="1"/>
          </p:cNvSpPr>
          <p:nvPr>
            <p:ph type="body" sz="quarter" idx="10"/>
          </p:nvPr>
        </p:nvSpPr>
        <p:spPr>
          <a:xfrm>
            <a:off x="269241" y="1189177"/>
            <a:ext cx="11653523" cy="2067233"/>
          </a:xfrm>
        </p:spPr>
        <p:txBody>
          <a:bodyPr/>
          <a:lstStyle>
            <a:lvl1pPr marL="0" indent="0">
              <a:buNone/>
              <a:defRPr/>
            </a:lvl1pPr>
            <a:lvl2pPr marL="336015" indent="0">
              <a:buNone/>
              <a:defRPr/>
            </a:lvl2pPr>
            <a:lvl3pPr marL="560027" indent="0">
              <a:buNone/>
              <a:defRPr/>
            </a:lvl3pPr>
            <a:lvl4pPr marL="784036" indent="0">
              <a:buNone/>
              <a:defRPr/>
            </a:lvl4pPr>
            <a:lvl5pPr marL="1008047"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5"/>
          <p:cNvSpPr>
            <a:spLocks noGrp="1"/>
          </p:cNvSpPr>
          <p:nvPr>
            <p:ph type="title"/>
          </p:nvPr>
        </p:nvSpPr>
        <p:spPr>
          <a:xfrm>
            <a:off x="269242" y="289514"/>
            <a:ext cx="11655078" cy="899665"/>
          </a:xfrm>
        </p:spPr>
        <p:txBody>
          <a:bodyPr/>
          <a:lstStyle>
            <a:lvl1pPr>
              <a:defRPr sz="4400"/>
            </a:lvl1pPr>
          </a:lstStyle>
          <a:p>
            <a:r>
              <a:rPr lang="en-US" dirty="0"/>
              <a:t>Click to edit Master title style</a:t>
            </a:r>
          </a:p>
        </p:txBody>
      </p:sp>
    </p:spTree>
    <p:extLst>
      <p:ext uri="{BB962C8B-B14F-4D97-AF65-F5344CB8AC3E}">
        <p14:creationId xmlns:p14="http://schemas.microsoft.com/office/powerpoint/2010/main" val="3974516859"/>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Demo slide Medium Blu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11" name="TextBox 10"/>
          <p:cNvSpPr txBox="1"/>
          <p:nvPr userDrawn="1"/>
        </p:nvSpPr>
        <p:spPr>
          <a:xfrm>
            <a:off x="6028288" y="6371637"/>
            <a:ext cx="1491848" cy="316857"/>
          </a:xfrm>
          <a:prstGeom prst="rect">
            <a:avLst/>
          </a:prstGeom>
          <a:noFill/>
        </p:spPr>
        <p:txBody>
          <a:bodyPr wrap="none" lIns="143428" tIns="89642" rIns="143428" bIns="89642" rtlCol="0">
            <a:spAutoFit/>
          </a:bodyPr>
          <a:lstStyle/>
          <a:p>
            <a:pPr>
              <a:lnSpc>
                <a:spcPct val="90000"/>
              </a:lnSpc>
              <a:spcAft>
                <a:spcPts val="0"/>
              </a:spcAft>
            </a:pPr>
            <a:r>
              <a:rPr lang="en-US" sz="980" dirty="0">
                <a:gradFill>
                  <a:gsLst>
                    <a:gs pos="2917">
                      <a:schemeClr val="tx1"/>
                    </a:gs>
                    <a:gs pos="30000">
                      <a:schemeClr val="tx1"/>
                    </a:gs>
                  </a:gsLst>
                  <a:lin ang="5400000" scaled="0"/>
                </a:gradFill>
              </a:rPr>
              <a:t>http://dev.office.com/</a:t>
            </a:r>
          </a:p>
        </p:txBody>
      </p:sp>
      <p:sp>
        <p:nvSpPr>
          <p:cNvPr id="8" name="Date Placeholder 5"/>
          <p:cNvSpPr>
            <a:spLocks noGrp="1"/>
          </p:cNvSpPr>
          <p:nvPr>
            <p:ph type="dt" sz="half" idx="2"/>
          </p:nvPr>
        </p:nvSpPr>
        <p:spPr>
          <a:xfrm>
            <a:off x="4727851" y="6345596"/>
            <a:ext cx="2742188" cy="364224"/>
          </a:xfrm>
          <a:prstGeom prst="rect">
            <a:avLst/>
          </a:prstGeom>
        </p:spPr>
        <p:txBody>
          <a:bodyPr vert="horz" lIns="91440" tIns="45720" rIns="91440" bIns="45720" rtlCol="0" anchor="ctr"/>
          <a:lstStyle>
            <a:lvl1pPr marL="0" algn="l" defTabSz="914367" rtl="0" eaLnBrk="1" latinLnBrk="0" hangingPunct="1">
              <a:lnSpc>
                <a:spcPct val="90000"/>
              </a:lnSpc>
              <a:spcAft>
                <a:spcPts val="0"/>
              </a:spcAft>
              <a:defRPr lang="en-US" sz="98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7" name="Picture 6"/>
          <p:cNvPicPr>
            <a:picLocks noChangeAspect="1"/>
          </p:cNvPicPr>
          <p:nvPr userDrawn="1"/>
        </p:nvPicPr>
        <p:blipFill>
          <a:blip r:embed="rId2">
            <a:lum bright="100000"/>
          </a:blip>
          <a:stretch>
            <a:fillRect/>
          </a:stretch>
        </p:blipFill>
        <p:spPr>
          <a:xfrm>
            <a:off x="427982" y="6348420"/>
            <a:ext cx="690247" cy="218513"/>
          </a:xfrm>
          <a:prstGeom prst="rect">
            <a:avLst/>
          </a:prstGeom>
        </p:spPr>
      </p:pic>
    </p:spTree>
    <p:extLst>
      <p:ext uri="{BB962C8B-B14F-4D97-AF65-F5344CB8AC3E}">
        <p14:creationId xmlns:p14="http://schemas.microsoft.com/office/powerpoint/2010/main" val="3537191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_Demo slide Blue">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11" name="TextBox 10"/>
          <p:cNvSpPr txBox="1"/>
          <p:nvPr userDrawn="1"/>
        </p:nvSpPr>
        <p:spPr>
          <a:xfrm>
            <a:off x="6028288" y="6371637"/>
            <a:ext cx="1491848" cy="316857"/>
          </a:xfrm>
          <a:prstGeom prst="rect">
            <a:avLst/>
          </a:prstGeom>
          <a:noFill/>
        </p:spPr>
        <p:txBody>
          <a:bodyPr wrap="none" lIns="143428" tIns="89642" rIns="143428" bIns="89642" rtlCol="0">
            <a:spAutoFit/>
          </a:bodyPr>
          <a:lstStyle/>
          <a:p>
            <a:pPr>
              <a:lnSpc>
                <a:spcPct val="90000"/>
              </a:lnSpc>
              <a:spcAft>
                <a:spcPts val="0"/>
              </a:spcAft>
            </a:pPr>
            <a:r>
              <a:rPr lang="en-US" sz="980" dirty="0">
                <a:gradFill>
                  <a:gsLst>
                    <a:gs pos="2917">
                      <a:schemeClr val="tx1"/>
                    </a:gs>
                    <a:gs pos="30000">
                      <a:schemeClr val="tx1"/>
                    </a:gs>
                  </a:gsLst>
                  <a:lin ang="5400000" scaled="0"/>
                </a:gradFill>
              </a:rPr>
              <a:t>http://dev.office.com/</a:t>
            </a:r>
          </a:p>
        </p:txBody>
      </p:sp>
      <p:sp>
        <p:nvSpPr>
          <p:cNvPr id="8" name="Date Placeholder 5"/>
          <p:cNvSpPr>
            <a:spLocks noGrp="1"/>
          </p:cNvSpPr>
          <p:nvPr>
            <p:ph type="dt" sz="half" idx="2"/>
          </p:nvPr>
        </p:nvSpPr>
        <p:spPr>
          <a:xfrm>
            <a:off x="4727851" y="6345596"/>
            <a:ext cx="2742188" cy="364224"/>
          </a:xfrm>
          <a:prstGeom prst="rect">
            <a:avLst/>
          </a:prstGeom>
        </p:spPr>
        <p:txBody>
          <a:bodyPr vert="horz" lIns="91440" tIns="45720" rIns="91440" bIns="45720" rtlCol="0" anchor="ctr"/>
          <a:lstStyle>
            <a:lvl1pPr marL="0" algn="l" defTabSz="914367" rtl="0" eaLnBrk="1" latinLnBrk="0" hangingPunct="1">
              <a:lnSpc>
                <a:spcPct val="90000"/>
              </a:lnSpc>
              <a:spcAft>
                <a:spcPts val="0"/>
              </a:spcAft>
              <a:defRPr lang="en-US" sz="98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7" name="Picture 6"/>
          <p:cNvPicPr>
            <a:picLocks noChangeAspect="1"/>
          </p:cNvPicPr>
          <p:nvPr userDrawn="1"/>
        </p:nvPicPr>
        <p:blipFill>
          <a:blip r:embed="rId2">
            <a:lum bright="100000"/>
          </a:blip>
          <a:stretch>
            <a:fillRect/>
          </a:stretch>
        </p:blipFill>
        <p:spPr>
          <a:xfrm>
            <a:off x="427982" y="6348420"/>
            <a:ext cx="690247" cy="218513"/>
          </a:xfrm>
          <a:prstGeom prst="rect">
            <a:avLst/>
          </a:prstGeom>
        </p:spPr>
      </p:pic>
    </p:spTree>
    <p:extLst>
      <p:ext uri="{BB962C8B-B14F-4D97-AF65-F5344CB8AC3E}">
        <p14:creationId xmlns:p14="http://schemas.microsoft.com/office/powerpoint/2010/main" val="24996765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1" y="0"/>
            <a:ext cx="12190271" cy="6858000"/>
          </a:xfrm>
          <a:prstGeom prst="rect">
            <a:avLst/>
          </a:prstGeom>
        </p:spPr>
      </p:pic>
      <p:grpSp>
        <p:nvGrpSpPr>
          <p:cNvPr id="14" name="Group 13"/>
          <p:cNvGrpSpPr>
            <a:grpSpLocks noChangeAspect="1"/>
          </p:cNvGrpSpPr>
          <p:nvPr userDrawn="1"/>
        </p:nvGrpSpPr>
        <p:grpSpPr bwMode="gray">
          <a:xfrm>
            <a:off x="448525" y="6055269"/>
            <a:ext cx="1648360" cy="353933"/>
            <a:chOff x="457200" y="1643393"/>
            <a:chExt cx="4492753" cy="964540"/>
          </a:xfrm>
        </p:grpSpPr>
        <p:pic>
          <p:nvPicPr>
            <p:cNvPr id="15" name="Picture 14"/>
            <p:cNvPicPr>
              <a:picLocks noChangeAspect="1"/>
            </p:cNvPicPr>
            <p:nvPr/>
          </p:nvPicPr>
          <p:blipFill>
            <a:blip r:embed="rId3"/>
            <a:stretch>
              <a:fillRect/>
            </a:stretch>
          </p:blipFill>
          <p:spPr bwMode="gray">
            <a:xfrm>
              <a:off x="457200" y="1643393"/>
              <a:ext cx="964540" cy="964540"/>
            </a:xfrm>
            <a:prstGeom prst="rect">
              <a:avLst/>
            </a:prstGeom>
          </p:spPr>
        </p:pic>
        <p:sp>
          <p:nvSpPr>
            <p:cNvPr id="16"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2" name="Rectangle 1"/>
          <p:cNvSpPr/>
          <p:nvPr userDrawn="1"/>
        </p:nvSpPr>
        <p:spPr bwMode="auto">
          <a:xfrm>
            <a:off x="269239" y="1450195"/>
            <a:ext cx="6274974" cy="3592580"/>
          </a:xfrm>
          <a:prstGeom prst="rect">
            <a:avLst/>
          </a:prstGeom>
          <a:solidFill>
            <a:srgbClr val="32145A">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1450209"/>
            <a:ext cx="6274911" cy="1793104"/>
          </a:xfrm>
          <a:noFill/>
        </p:spPr>
        <p:txBody>
          <a:bodyPr lIns="146304" tIns="91440" rIns="146304" bIns="91440" anchor="t" anchorCtr="0"/>
          <a:lstStyle>
            <a:lvl1pPr>
              <a:defRPr sz="5294" spc="-98"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249671"/>
            <a:ext cx="6276530" cy="1793104"/>
          </a:xfrm>
        </p:spPr>
        <p:txBody>
          <a:bodyPr tIns="109728" bIns="109728">
            <a:noAutofit/>
          </a:bodyPr>
          <a:lstStyle>
            <a:lvl1pPr marL="0" indent="0">
              <a:spcBef>
                <a:spcPts val="0"/>
              </a:spcBef>
              <a:buNone/>
              <a:defRPr sz="3137">
                <a:gradFill>
                  <a:gsLst>
                    <a:gs pos="57576">
                      <a:srgbClr val="FFFFFF"/>
                    </a:gs>
                    <a:gs pos="35000">
                      <a:srgbClr val="FFFFFF"/>
                    </a:gs>
                  </a:gsLst>
                  <a:lin ang="5400000" scaled="0"/>
                </a:gradFill>
              </a:defRPr>
            </a:lvl1pPr>
          </a:lstStyle>
          <a:p>
            <a:pPr lvl="0"/>
            <a:r>
              <a:rPr lang="en-US" dirty="0"/>
              <a:t>Speaker Name</a:t>
            </a:r>
          </a:p>
        </p:txBody>
      </p:sp>
    </p:spTree>
    <p:extLst>
      <p:ext uri="{BB962C8B-B14F-4D97-AF65-F5344CB8AC3E}">
        <p14:creationId xmlns:p14="http://schemas.microsoft.com/office/powerpoint/2010/main" val="2904404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gray">
          <a:xfrm>
            <a:off x="448525" y="6034000"/>
            <a:ext cx="1648360" cy="353933"/>
            <a:chOff x="457200" y="1643393"/>
            <a:chExt cx="4492753" cy="964540"/>
          </a:xfrm>
        </p:grpSpPr>
        <p:pic>
          <p:nvPicPr>
            <p:cNvPr id="8" name="Picture 7"/>
            <p:cNvPicPr>
              <a:picLocks noChangeAspect="1"/>
            </p:cNvPicPr>
            <p:nvPr/>
          </p:nvPicPr>
          <p:blipFill>
            <a:blip r:embed="rId2"/>
            <a:stretch>
              <a:fillRect/>
            </a:stretch>
          </p:blipFill>
          <p:spPr bwMode="gray">
            <a:xfrm>
              <a:off x="457200" y="1643393"/>
              <a:ext cx="964540" cy="964540"/>
            </a:xfrm>
            <a:prstGeom prst="rect">
              <a:avLst/>
            </a:prstGeom>
          </p:spPr>
        </p:pic>
        <p:sp>
          <p:nvSpPr>
            <p:cNvPr id="10"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15674922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57697284"/>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12089478"/>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69126170"/>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18101091"/>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42110630"/>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301453087"/>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6"/>
            <a:ext cx="9860674" cy="778565"/>
          </a:xfrm>
          <a:noFill/>
        </p:spPr>
        <p:txBody>
          <a:bodyPr lIns="182880" tIns="146304" rIns="182880" bIns="146304">
            <a:sp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48872229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2787665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845527117"/>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231108319"/>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288644501"/>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63723878"/>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917786304"/>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058053015"/>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9592731"/>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82769856"/>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4084608"/>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824699"/>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84167656"/>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a:t>
            </a:r>
            <a:r>
              <a:rPr lang="en-US" sz="686" baseline="0" dirty="0">
                <a:gradFill>
                  <a:gsLst>
                    <a:gs pos="0">
                      <a:schemeClr val="tx1"/>
                    </a:gs>
                    <a:gs pos="100000">
                      <a:schemeClr val="tx1"/>
                    </a:gs>
                  </a:gsLst>
                  <a:lin ang="5400000" scaled="0"/>
                </a:gradFill>
                <a:cs typeface="Segoe UI" pitchFamily="34" charset="0"/>
              </a:rPr>
              <a:t> </a:t>
            </a:r>
            <a:r>
              <a:rPr lang="en-US" sz="686" dirty="0">
                <a:gradFill>
                  <a:gsLst>
                    <a:gs pos="0">
                      <a:schemeClr val="tx1"/>
                    </a:gs>
                    <a:gs pos="100000">
                      <a:schemeClr val="tx1"/>
                    </a:gs>
                  </a:gsLst>
                  <a:lin ang="5400000" scaled="0"/>
                </a:gradFill>
                <a:cs typeface="Segoe UI" pitchFamily="34" charset="0"/>
              </a:rPr>
              <a:t>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1296918967"/>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33689909"/>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7398136"/>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37920947"/>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34697"/>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34697"/>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12139830"/>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346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346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17783400"/>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6267658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slideLayout" Target="../slideLayouts/slideLayout40.xml"/><Relationship Id="rId18" Type="http://schemas.openxmlformats.org/officeDocument/2006/relationships/slideLayout" Target="../slideLayouts/slideLayout45.xml"/><Relationship Id="rId3" Type="http://schemas.openxmlformats.org/officeDocument/2006/relationships/slideLayout" Target="../slideLayouts/slideLayout30.xml"/><Relationship Id="rId21" Type="http://schemas.openxmlformats.org/officeDocument/2006/relationships/slideLayout" Target="../slideLayouts/slideLayout48.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17" Type="http://schemas.openxmlformats.org/officeDocument/2006/relationships/slideLayout" Target="../slideLayouts/slideLayout44.xml"/><Relationship Id="rId2" Type="http://schemas.openxmlformats.org/officeDocument/2006/relationships/slideLayout" Target="../slideLayouts/slideLayout29.xml"/><Relationship Id="rId16" Type="http://schemas.openxmlformats.org/officeDocument/2006/relationships/slideLayout" Target="../slideLayouts/slideLayout43.xml"/><Relationship Id="rId20" Type="http://schemas.openxmlformats.org/officeDocument/2006/relationships/slideLayout" Target="../slideLayouts/slideLayout47.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5" Type="http://schemas.openxmlformats.org/officeDocument/2006/relationships/slideLayout" Target="../slideLayouts/slideLayout32.xml"/><Relationship Id="rId15" Type="http://schemas.openxmlformats.org/officeDocument/2006/relationships/slideLayout" Target="../slideLayouts/slideLayout42.xml"/><Relationship Id="rId23" Type="http://schemas.openxmlformats.org/officeDocument/2006/relationships/image" Target="../media/image1.png"/><Relationship Id="rId10" Type="http://schemas.openxmlformats.org/officeDocument/2006/relationships/slideLayout" Target="../slideLayouts/slideLayout37.xml"/><Relationship Id="rId19" Type="http://schemas.openxmlformats.org/officeDocument/2006/relationships/slideLayout" Target="../slideLayouts/slideLayout46.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slideLayout" Target="../slideLayouts/slideLayout41.xml"/><Relationship Id="rId2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29"/>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180394697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707" r:id="rId25"/>
    <p:sldLayoutId id="2147483708" r:id="rId26"/>
    <p:sldLayoutId id="2147483709" r:id="rId27"/>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23"/>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551027658"/>
      </p:ext>
    </p:extLst>
  </p:cSld>
  <p:clrMap bg1="dk1" tx1="lt1" bg2="dk2" tx2="lt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 id="2147483698" r:id="rId13"/>
    <p:sldLayoutId id="2147483699" r:id="rId14"/>
    <p:sldLayoutId id="2147483700" r:id="rId15"/>
    <p:sldLayoutId id="2147483701" r:id="rId16"/>
    <p:sldLayoutId id="2147483702" r:id="rId17"/>
    <p:sldLayoutId id="2147483703" r:id="rId18"/>
    <p:sldLayoutId id="2147483704" r:id="rId19"/>
    <p:sldLayoutId id="2147483705" r:id="rId20"/>
    <p:sldLayoutId id="2147483706" r:id="rId21"/>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3" Type="http://schemas.microsoft.com/office/2007/relationships/diagramDrawing" Target="../diagrams/drawing2.xml"/><Relationship Id="rId18" Type="http://schemas.microsoft.com/office/2007/relationships/diagramDrawing" Target="../diagrams/drawing3.xml"/><Relationship Id="rId26" Type="http://schemas.openxmlformats.org/officeDocument/2006/relationships/diagramQuickStyle" Target="../diagrams/quickStyle5.xml"/><Relationship Id="rId3" Type="http://schemas.openxmlformats.org/officeDocument/2006/relationships/image" Target="../media/image18.png"/><Relationship Id="rId21" Type="http://schemas.openxmlformats.org/officeDocument/2006/relationships/diagramQuickStyle" Target="../diagrams/quickStyle4.xml"/><Relationship Id="rId7" Type="http://schemas.openxmlformats.org/officeDocument/2006/relationships/diagramColors" Target="../diagrams/colors1.xml"/><Relationship Id="rId12" Type="http://schemas.openxmlformats.org/officeDocument/2006/relationships/diagramColors" Target="../diagrams/colors2.xml"/><Relationship Id="rId17" Type="http://schemas.openxmlformats.org/officeDocument/2006/relationships/diagramColors" Target="../diagrams/colors3.xml"/><Relationship Id="rId25" Type="http://schemas.openxmlformats.org/officeDocument/2006/relationships/diagramLayout" Target="../diagrams/layout5.xml"/><Relationship Id="rId33" Type="http://schemas.openxmlformats.org/officeDocument/2006/relationships/image" Target="../media/image28.png"/><Relationship Id="rId2" Type="http://schemas.openxmlformats.org/officeDocument/2006/relationships/notesSlide" Target="../notesSlides/notesSlide7.xml"/><Relationship Id="rId16" Type="http://schemas.openxmlformats.org/officeDocument/2006/relationships/diagramQuickStyle" Target="../diagrams/quickStyle3.xml"/><Relationship Id="rId20" Type="http://schemas.openxmlformats.org/officeDocument/2006/relationships/diagramLayout" Target="../diagrams/layout4.xml"/><Relationship Id="rId29" Type="http://schemas.openxmlformats.org/officeDocument/2006/relationships/image" Target="../media/image24.png"/><Relationship Id="rId1" Type="http://schemas.openxmlformats.org/officeDocument/2006/relationships/slideLayout" Target="../slideLayouts/slideLayout3.xml"/><Relationship Id="rId6" Type="http://schemas.openxmlformats.org/officeDocument/2006/relationships/diagramQuickStyle" Target="../diagrams/quickStyle1.xml"/><Relationship Id="rId11" Type="http://schemas.openxmlformats.org/officeDocument/2006/relationships/diagramQuickStyle" Target="../diagrams/quickStyle2.xml"/><Relationship Id="rId24" Type="http://schemas.openxmlformats.org/officeDocument/2006/relationships/diagramData" Target="../diagrams/data5.xml"/><Relationship Id="rId32" Type="http://schemas.openxmlformats.org/officeDocument/2006/relationships/image" Target="../media/image27.png"/><Relationship Id="rId5" Type="http://schemas.openxmlformats.org/officeDocument/2006/relationships/diagramLayout" Target="../diagrams/layout1.xml"/><Relationship Id="rId15" Type="http://schemas.openxmlformats.org/officeDocument/2006/relationships/diagramLayout" Target="../diagrams/layout3.xml"/><Relationship Id="rId23" Type="http://schemas.microsoft.com/office/2007/relationships/diagramDrawing" Target="../diagrams/drawing4.xml"/><Relationship Id="rId28" Type="http://schemas.microsoft.com/office/2007/relationships/diagramDrawing" Target="../diagrams/drawing5.xml"/><Relationship Id="rId10" Type="http://schemas.openxmlformats.org/officeDocument/2006/relationships/diagramLayout" Target="../diagrams/layout2.xml"/><Relationship Id="rId19" Type="http://schemas.openxmlformats.org/officeDocument/2006/relationships/diagramData" Target="../diagrams/data4.xml"/><Relationship Id="rId31" Type="http://schemas.openxmlformats.org/officeDocument/2006/relationships/image" Target="../media/image26.png"/><Relationship Id="rId4" Type="http://schemas.openxmlformats.org/officeDocument/2006/relationships/diagramData" Target="../diagrams/data1.xml"/><Relationship Id="rId9" Type="http://schemas.openxmlformats.org/officeDocument/2006/relationships/diagramData" Target="../diagrams/data2.xml"/><Relationship Id="rId14" Type="http://schemas.openxmlformats.org/officeDocument/2006/relationships/diagramData" Target="../diagrams/data3.xml"/><Relationship Id="rId22" Type="http://schemas.openxmlformats.org/officeDocument/2006/relationships/diagramColors" Target="../diagrams/colors4.xml"/><Relationship Id="rId27" Type="http://schemas.openxmlformats.org/officeDocument/2006/relationships/diagramColors" Target="../diagrams/colors5.xml"/><Relationship Id="rId30" Type="http://schemas.openxmlformats.org/officeDocument/2006/relationships/image" Target="../media/image25.png"/><Relationship Id="rId8" Type="http://schemas.microsoft.com/office/2007/relationships/diagramDrawing" Target="../diagrams/drawing1.xml"/></Relationships>
</file>

<file path=ppt/slides/_rels/slide11.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notesSlide" Target="../notesSlides/notesSlide8.xml"/><Relationship Id="rId7" Type="http://schemas.openxmlformats.org/officeDocument/2006/relationships/image" Target="../media/image32.png"/><Relationship Id="rId2" Type="http://schemas.openxmlformats.org/officeDocument/2006/relationships/slideLayout" Target="../slideLayouts/slideLayout6.xml"/><Relationship Id="rId1" Type="http://schemas.openxmlformats.org/officeDocument/2006/relationships/tags" Target="../tags/tag1.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9.xml"/><Relationship Id="rId7" Type="http://schemas.openxmlformats.org/officeDocument/2006/relationships/image" Target="../media/image33.png"/><Relationship Id="rId2" Type="http://schemas.openxmlformats.org/officeDocument/2006/relationships/slideLayout" Target="../slideLayouts/slideLayout6.xml"/><Relationship Id="rId1" Type="http://schemas.openxmlformats.org/officeDocument/2006/relationships/tags" Target="../tags/tag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3.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3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image" Target="../media/image36.png"/><Relationship Id="rId1" Type="http://schemas.openxmlformats.org/officeDocument/2006/relationships/slideLayout" Target="../slideLayouts/slideLayout9.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8" Type="http://schemas.openxmlformats.org/officeDocument/2006/relationships/hyperlink" Target="https://graph.microsoft.com/v1.0/me/manager" TargetMode="External"/><Relationship Id="rId13" Type="http://schemas.openxmlformats.org/officeDocument/2006/relationships/hyperlink" Target="https://graph.microsoft.com/beta/me/tasks" TargetMode="External"/><Relationship Id="rId3" Type="http://schemas.openxmlformats.org/officeDocument/2006/relationships/hyperlink" Target="https://graph.microsoft.com/v1.0/me" TargetMode="External"/><Relationship Id="rId7" Type="http://schemas.openxmlformats.org/officeDocument/2006/relationships/hyperlink" Target="https://graph.microsoft.com/v1.0/me/calendar" TargetMode="External"/><Relationship Id="rId12" Type="http://schemas.openxmlformats.org/officeDocument/2006/relationships/hyperlink" Target="https://graph.microsoft.com/beta/me/people" TargetMode="External"/><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hyperlink" Target="https://graph.microsoft.com/v1.0/me/messages" TargetMode="External"/><Relationship Id="rId11" Type="http://schemas.openxmlformats.org/officeDocument/2006/relationships/hyperlink" Target="https://graph.microsoft.com/v1.0/groups/%3cid%3e/conversations" TargetMode="External"/><Relationship Id="rId5" Type="http://schemas.openxmlformats.org/officeDocument/2006/relationships/hyperlink" Target="https://graph.microsoft.com/v1.0/me/photo/$value" TargetMode="External"/><Relationship Id="rId15" Type="http://schemas.openxmlformats.org/officeDocument/2006/relationships/hyperlink" Target="https://graph.microsoft.com/beta/me/insights/trending" TargetMode="External"/><Relationship Id="rId10" Type="http://schemas.openxmlformats.org/officeDocument/2006/relationships/hyperlink" Target="https://graph.microsoft.com/v1.0/users" TargetMode="External"/><Relationship Id="rId4" Type="http://schemas.openxmlformats.org/officeDocument/2006/relationships/hyperlink" Target="https://graph.microsoft.com/v1.0/me/drive/root/children" TargetMode="External"/><Relationship Id="rId9" Type="http://schemas.openxmlformats.org/officeDocument/2006/relationships/hyperlink" Target="https://graph.microsoft.com/v1.0/me/drive/root/children/foo.txt/lastModifiedByUser" TargetMode="External"/><Relationship Id="rId14" Type="http://schemas.openxmlformats.org/officeDocument/2006/relationships/hyperlink" Target="https://graph.microsoft.com/beta/me/notes/notebooks"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3.xml"/><Relationship Id="rId1" Type="http://schemas.openxmlformats.org/officeDocument/2006/relationships/slideLayout" Target="../slideLayouts/slideLayout11.xml"/><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8" Type="http://schemas.openxmlformats.org/officeDocument/2006/relationships/diagramData" Target="../diagrams/data7.xml"/><Relationship Id="rId13" Type="http://schemas.openxmlformats.org/officeDocument/2006/relationships/diagramData" Target="../diagrams/data8.xml"/><Relationship Id="rId18" Type="http://schemas.openxmlformats.org/officeDocument/2006/relationships/diagramData" Target="../diagrams/data9.xml"/><Relationship Id="rId26" Type="http://schemas.openxmlformats.org/officeDocument/2006/relationships/diagramColors" Target="../diagrams/colors10.xml"/><Relationship Id="rId3" Type="http://schemas.openxmlformats.org/officeDocument/2006/relationships/diagramData" Target="../diagrams/data6.xml"/><Relationship Id="rId21" Type="http://schemas.openxmlformats.org/officeDocument/2006/relationships/diagramColors" Target="../diagrams/colors9.xml"/><Relationship Id="rId7" Type="http://schemas.microsoft.com/office/2007/relationships/diagramDrawing" Target="../diagrams/drawing6.xml"/><Relationship Id="rId12" Type="http://schemas.microsoft.com/office/2007/relationships/diagramDrawing" Target="../diagrams/drawing7.xml"/><Relationship Id="rId17" Type="http://schemas.microsoft.com/office/2007/relationships/diagramDrawing" Target="../diagrams/drawing8.xml"/><Relationship Id="rId25" Type="http://schemas.openxmlformats.org/officeDocument/2006/relationships/diagramQuickStyle" Target="../diagrams/quickStyle10.xml"/><Relationship Id="rId2" Type="http://schemas.openxmlformats.org/officeDocument/2006/relationships/notesSlide" Target="../notesSlides/notesSlide14.xml"/><Relationship Id="rId16" Type="http://schemas.openxmlformats.org/officeDocument/2006/relationships/diagramColors" Target="../diagrams/colors8.xml"/><Relationship Id="rId20" Type="http://schemas.openxmlformats.org/officeDocument/2006/relationships/diagramQuickStyle" Target="../diagrams/quickStyle9.xml"/><Relationship Id="rId1" Type="http://schemas.openxmlformats.org/officeDocument/2006/relationships/slideLayout" Target="../slideLayouts/slideLayout3.xml"/><Relationship Id="rId6" Type="http://schemas.openxmlformats.org/officeDocument/2006/relationships/diagramColors" Target="../diagrams/colors6.xml"/><Relationship Id="rId11" Type="http://schemas.openxmlformats.org/officeDocument/2006/relationships/diagramColors" Target="../diagrams/colors7.xml"/><Relationship Id="rId24" Type="http://schemas.openxmlformats.org/officeDocument/2006/relationships/diagramLayout" Target="../diagrams/layout10.xml"/><Relationship Id="rId5" Type="http://schemas.openxmlformats.org/officeDocument/2006/relationships/diagramQuickStyle" Target="../diagrams/quickStyle6.xml"/><Relationship Id="rId15" Type="http://schemas.openxmlformats.org/officeDocument/2006/relationships/diagramQuickStyle" Target="../diagrams/quickStyle8.xml"/><Relationship Id="rId23" Type="http://schemas.openxmlformats.org/officeDocument/2006/relationships/diagramData" Target="../diagrams/data10.xml"/><Relationship Id="rId10" Type="http://schemas.openxmlformats.org/officeDocument/2006/relationships/diagramQuickStyle" Target="../diagrams/quickStyle7.xml"/><Relationship Id="rId19" Type="http://schemas.openxmlformats.org/officeDocument/2006/relationships/diagramLayout" Target="../diagrams/layout9.xml"/><Relationship Id="rId4" Type="http://schemas.openxmlformats.org/officeDocument/2006/relationships/diagramLayout" Target="../diagrams/layout6.xml"/><Relationship Id="rId9" Type="http://schemas.openxmlformats.org/officeDocument/2006/relationships/diagramLayout" Target="../diagrams/layout7.xml"/><Relationship Id="rId14" Type="http://schemas.openxmlformats.org/officeDocument/2006/relationships/diagramLayout" Target="../diagrams/layout8.xml"/><Relationship Id="rId22" Type="http://schemas.microsoft.com/office/2007/relationships/diagramDrawing" Target="../diagrams/drawing9.xml"/><Relationship Id="rId27" Type="http://schemas.microsoft.com/office/2007/relationships/diagramDrawing" Target="../diagrams/drawing10.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hyperlink" Target="https://graph.microsoft.io/" TargetMode="External"/><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1.xml"/><Relationship Id="rId1" Type="http://schemas.openxmlformats.org/officeDocument/2006/relationships/slideLayout" Target="../slideLayouts/slideLayout22.xml"/></Relationships>
</file>

<file path=ppt/slides/_rels/slide29.xml.rels><?xml version="1.0" encoding="UTF-8" standalone="yes"?>
<Relationships xmlns="http://schemas.openxmlformats.org/package/2006/relationships"><Relationship Id="rId3" Type="http://schemas.openxmlformats.org/officeDocument/2006/relationships/hyperlink" Target="https://graph.microsoft.com/beta/plans" TargetMode="External"/><Relationship Id="rId2" Type="http://schemas.openxmlformats.org/officeDocument/2006/relationships/notesSlide" Target="../notesSlides/notesSlide22.xml"/><Relationship Id="rId1" Type="http://schemas.openxmlformats.org/officeDocument/2006/relationships/slideLayout" Target="../slideLayouts/slideLayout22.xml"/><Relationship Id="rId6" Type="http://schemas.microsoft.com/office/2007/relationships/hdphoto" Target="../media/hdphoto3.wdp"/><Relationship Id="rId5" Type="http://schemas.openxmlformats.org/officeDocument/2006/relationships/image" Target="../media/image48.png"/><Relationship Id="rId4" Type="http://schemas.openxmlformats.org/officeDocument/2006/relationships/hyperlink" Target="https://graph.microsoft.com/beta/buckets" TargetMode="External"/></Relationships>
</file>

<file path=ppt/slides/_rels/slide3.xml.rels><?xml version="1.0" encoding="UTF-8" standalone="yes"?>
<Relationships xmlns="http://schemas.openxmlformats.org/package/2006/relationships"><Relationship Id="rId8" Type="http://schemas.openxmlformats.org/officeDocument/2006/relationships/image" Target="../media/image11.emf"/><Relationship Id="rId3" Type="http://schemas.openxmlformats.org/officeDocument/2006/relationships/image" Target="../media/image8.png"/><Relationship Id="rId7" Type="http://schemas.openxmlformats.org/officeDocument/2006/relationships/image" Target="../media/image10.emf"/><Relationship Id="rId2" Type="http://schemas.openxmlformats.org/officeDocument/2006/relationships/notesSlide" Target="../notesSlides/notesSlide1.xml"/><Relationship Id="rId1" Type="http://schemas.openxmlformats.org/officeDocument/2006/relationships/slideLayout" Target="../slideLayouts/slideLayout25.xml"/><Relationship Id="rId6" Type="http://schemas.microsoft.com/office/2007/relationships/hdphoto" Target="../media/hdphoto2.wdp"/><Relationship Id="rId5" Type="http://schemas.openxmlformats.org/officeDocument/2006/relationships/image" Target="../media/image9.png"/><Relationship Id="rId10" Type="http://schemas.openxmlformats.org/officeDocument/2006/relationships/image" Target="../media/image13.emf"/><Relationship Id="rId4" Type="http://schemas.microsoft.com/office/2007/relationships/hdphoto" Target="../media/hdphoto1.wdp"/><Relationship Id="rId9" Type="http://schemas.openxmlformats.org/officeDocument/2006/relationships/image" Target="../media/image12.emf"/></Relationships>
</file>

<file path=ppt/slides/_rels/slide3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3.xml"/><Relationship Id="rId1" Type="http://schemas.openxmlformats.org/officeDocument/2006/relationships/slideLayout" Target="../slideLayouts/slideLayout22.xml"/></Relationships>
</file>

<file path=ppt/slides/_rels/slide31.xml.rels><?xml version="1.0" encoding="UTF-8" standalone="yes"?>
<Relationships xmlns="http://schemas.openxmlformats.org/package/2006/relationships"><Relationship Id="rId3" Type="http://schemas.openxmlformats.org/officeDocument/2006/relationships/hyperlink" Target="https://github.com/onedrive/onedrive-api-docs" TargetMode="External"/><Relationship Id="rId2" Type="http://schemas.openxmlformats.org/officeDocument/2006/relationships/notesSlide" Target="../notesSlides/notesSlide24.xml"/><Relationship Id="rId1" Type="http://schemas.openxmlformats.org/officeDocument/2006/relationships/slideLayout" Target="../slideLayouts/slideLayout6.xml"/><Relationship Id="rId5" Type="http://schemas.microsoft.com/office/2007/relationships/hdphoto" Target="../media/hdphoto4.wdp"/><Relationship Id="rId4" Type="http://schemas.openxmlformats.org/officeDocument/2006/relationships/image" Target="../media/image50.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18.xml"/><Relationship Id="rId5" Type="http://schemas.openxmlformats.org/officeDocument/2006/relationships/image" Target="../media/image16.jpeg"/><Relationship Id="rId4" Type="http://schemas.openxmlformats.org/officeDocument/2006/relationships/image" Target="../media/image15.jpe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Azure </a:t>
            </a:r>
            <a:r>
              <a:rPr lang="en-US" dirty="0" err="1"/>
              <a:t>DevCamp</a:t>
            </a:r>
            <a:r>
              <a:rPr lang="en-US" dirty="0"/>
              <a:t> Identity and Office 365 APIs</a:t>
            </a:r>
          </a:p>
        </p:txBody>
      </p:sp>
      <p:sp>
        <p:nvSpPr>
          <p:cNvPr id="5" name="Text Placeholder 4"/>
          <p:cNvSpPr>
            <a:spLocks noGrp="1"/>
          </p:cNvSpPr>
          <p:nvPr>
            <p:ph type="body" sz="quarter" idx="14"/>
          </p:nvPr>
        </p:nvSpPr>
        <p:spPr/>
        <p:txBody>
          <a:bodyPr/>
          <a:lstStyle/>
          <a:p>
            <a:endParaRPr lang="en-US"/>
          </a:p>
        </p:txBody>
      </p:sp>
    </p:spTree>
    <p:extLst>
      <p:ext uri="{BB962C8B-B14F-4D97-AF65-F5344CB8AC3E}">
        <p14:creationId xmlns:p14="http://schemas.microsoft.com/office/powerpoint/2010/main" val="37729394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Intelligence in Microsoft Graph</a:t>
            </a:r>
          </a:p>
        </p:txBody>
      </p:sp>
      <p:cxnSp>
        <p:nvCxnSpPr>
          <p:cNvPr id="80" name="Straight Connector 79"/>
          <p:cNvCxnSpPr/>
          <p:nvPr/>
        </p:nvCxnSpPr>
        <p:spPr>
          <a:xfrm flipV="1">
            <a:off x="2001637" y="4060180"/>
            <a:ext cx="4492881" cy="20744"/>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81" name="Oval 80"/>
          <p:cNvSpPr/>
          <p:nvPr/>
        </p:nvSpPr>
        <p:spPr>
          <a:xfrm>
            <a:off x="3099635" y="3680964"/>
            <a:ext cx="777932" cy="777932"/>
          </a:xfrm>
          <a:prstGeom prst="ellipse">
            <a:avLst/>
          </a:prstGeom>
          <a:solidFill>
            <a:schemeClr val="bg1"/>
          </a:soli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GB" kern="0" dirty="0">
              <a:solidFill>
                <a:prstClr val="white"/>
              </a:solidFill>
              <a:latin typeface="Calibri" panose="020F0502020204030204"/>
            </a:endParaRPr>
          </a:p>
        </p:txBody>
      </p:sp>
      <p:grpSp>
        <p:nvGrpSpPr>
          <p:cNvPr id="82" name="Group 5"/>
          <p:cNvGrpSpPr/>
          <p:nvPr/>
        </p:nvGrpSpPr>
        <p:grpSpPr>
          <a:xfrm>
            <a:off x="4080167" y="3680964"/>
            <a:ext cx="777932" cy="777932"/>
            <a:chOff x="5681540" y="2652588"/>
            <a:chExt cx="778042" cy="778042"/>
          </a:xfrm>
        </p:grpSpPr>
        <p:sp>
          <p:nvSpPr>
            <p:cNvPr id="83" name="Oval 12"/>
            <p:cNvSpPr/>
            <p:nvPr/>
          </p:nvSpPr>
          <p:spPr>
            <a:xfrm rot="5400000">
              <a:off x="5681540" y="2652588"/>
              <a:ext cx="778042" cy="778042"/>
            </a:xfrm>
            <a:prstGeom prst="ellipse">
              <a:avLst/>
            </a:prstGeom>
            <a:solidFill>
              <a:schemeClr val="bg1"/>
            </a:soli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GB" kern="0" dirty="0">
                <a:solidFill>
                  <a:prstClr val="white"/>
                </a:solidFill>
                <a:latin typeface="Calibri" panose="020F0502020204030204"/>
              </a:endParaRPr>
            </a:p>
          </p:txBody>
        </p:sp>
        <p:pic>
          <p:nvPicPr>
            <p:cNvPr id="84"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30137" y="2809206"/>
              <a:ext cx="480847" cy="480847"/>
            </a:xfrm>
            <a:prstGeom prst="rect">
              <a:avLst/>
            </a:prstGeom>
          </p:spPr>
        </p:pic>
      </p:grpSp>
      <p:grpSp>
        <p:nvGrpSpPr>
          <p:cNvPr id="85" name="Group 23"/>
          <p:cNvGrpSpPr/>
          <p:nvPr/>
        </p:nvGrpSpPr>
        <p:grpSpPr>
          <a:xfrm>
            <a:off x="1354859" y="3525301"/>
            <a:ext cx="764243" cy="1088870"/>
            <a:chOff x="636295" y="2518478"/>
            <a:chExt cx="1435768" cy="2045634"/>
          </a:xfrm>
        </p:grpSpPr>
        <p:sp>
          <p:nvSpPr>
            <p:cNvPr id="86" name="Oval 24"/>
            <p:cNvSpPr/>
            <p:nvPr/>
          </p:nvSpPr>
          <p:spPr>
            <a:xfrm>
              <a:off x="636295" y="2815389"/>
              <a:ext cx="1435768" cy="1435768"/>
            </a:xfrm>
            <a:prstGeom prst="ellipse">
              <a:avLst/>
            </a:prstGeom>
            <a:solidFill>
              <a:schemeClr val="bg1"/>
            </a:soli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GB" kern="0" dirty="0">
                <a:solidFill>
                  <a:prstClr val="white"/>
                </a:solidFill>
                <a:latin typeface="Calibri" panose="020F0502020204030204"/>
              </a:endParaRPr>
            </a:p>
          </p:txBody>
        </p:sp>
        <p:graphicFrame>
          <p:nvGraphicFramePr>
            <p:cNvPr id="87" name="Diagram 25"/>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pSp>
      <p:grpSp>
        <p:nvGrpSpPr>
          <p:cNvPr id="88" name="Group 30"/>
          <p:cNvGrpSpPr/>
          <p:nvPr/>
        </p:nvGrpSpPr>
        <p:grpSpPr>
          <a:xfrm>
            <a:off x="2213503" y="3683345"/>
            <a:ext cx="772449" cy="772449"/>
            <a:chOff x="7218205" y="2347793"/>
            <a:chExt cx="2318826" cy="2318826"/>
          </a:xfrm>
        </p:grpSpPr>
        <p:sp>
          <p:nvSpPr>
            <p:cNvPr id="89" name="Oval 31"/>
            <p:cNvSpPr/>
            <p:nvPr/>
          </p:nvSpPr>
          <p:spPr>
            <a:xfrm>
              <a:off x="7218205" y="2347793"/>
              <a:ext cx="2318826" cy="2318826"/>
            </a:xfrm>
            <a:prstGeom prst="ellipse">
              <a:avLst/>
            </a:prstGeom>
            <a:solidFill>
              <a:schemeClr val="accent1">
                <a:lumMod val="20000"/>
                <a:lumOff val="80000"/>
              </a:schemeClr>
            </a:solidFill>
            <a:ln w="28575">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GB" kern="0">
                <a:solidFill>
                  <a:prstClr val="white"/>
                </a:solidFill>
                <a:latin typeface="Calibri" panose="020F0502020204030204"/>
              </a:endParaRPr>
            </a:p>
          </p:txBody>
        </p:sp>
        <p:grpSp>
          <p:nvGrpSpPr>
            <p:cNvPr id="90" name="Group 32"/>
            <p:cNvGrpSpPr/>
            <p:nvPr/>
          </p:nvGrpSpPr>
          <p:grpSpPr>
            <a:xfrm>
              <a:off x="7559471" y="2705101"/>
              <a:ext cx="1661110" cy="1640303"/>
              <a:chOff x="3355431" y="2727158"/>
              <a:chExt cx="1661110" cy="1640303"/>
            </a:xfrm>
          </p:grpSpPr>
          <p:sp>
            <p:nvSpPr>
              <p:cNvPr id="95" name="Oval 64"/>
              <p:cNvSpPr/>
              <p:nvPr/>
            </p:nvSpPr>
            <p:spPr>
              <a:xfrm>
                <a:off x="3355431" y="272715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GB" kern="0" dirty="0">
                  <a:solidFill>
                    <a:prstClr val="white"/>
                  </a:solidFill>
                  <a:latin typeface="Calibri" panose="020F0502020204030204"/>
                </a:endParaRPr>
              </a:p>
            </p:txBody>
          </p:sp>
          <p:sp>
            <p:nvSpPr>
              <p:cNvPr id="96" name="Oval 65"/>
              <p:cNvSpPr/>
              <p:nvPr/>
            </p:nvSpPr>
            <p:spPr>
              <a:xfrm>
                <a:off x="4238499" y="272715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GB" kern="0" dirty="0">
                  <a:solidFill>
                    <a:prstClr val="white"/>
                  </a:solidFill>
                  <a:latin typeface="Calibri" panose="020F0502020204030204"/>
                </a:endParaRPr>
              </a:p>
            </p:txBody>
          </p:sp>
          <p:sp>
            <p:nvSpPr>
              <p:cNvPr id="97" name="Oval 67"/>
              <p:cNvSpPr/>
              <p:nvPr/>
            </p:nvSpPr>
            <p:spPr>
              <a:xfrm>
                <a:off x="3355431" y="3589419"/>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GB" kern="0" dirty="0">
                  <a:solidFill>
                    <a:prstClr val="white"/>
                  </a:solidFill>
                  <a:latin typeface="Calibri" panose="020F0502020204030204"/>
                </a:endParaRPr>
              </a:p>
            </p:txBody>
          </p:sp>
          <p:sp>
            <p:nvSpPr>
              <p:cNvPr id="98" name="Oval 68"/>
              <p:cNvSpPr/>
              <p:nvPr/>
            </p:nvSpPr>
            <p:spPr>
              <a:xfrm>
                <a:off x="4238499" y="3589419"/>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GB" kern="0" dirty="0">
                  <a:solidFill>
                    <a:prstClr val="white"/>
                  </a:solidFill>
                  <a:latin typeface="Calibri" panose="020F0502020204030204"/>
                </a:endParaRPr>
              </a:p>
            </p:txBody>
          </p:sp>
        </p:grpSp>
        <p:graphicFrame>
          <p:nvGraphicFramePr>
            <p:cNvPr id="91" name="Diagram 34"/>
            <p:cNvGraphicFramePr/>
            <p:nvPr>
              <p:extLst/>
            </p:nvPr>
          </p:nvGraphicFramePr>
          <p:xfrm>
            <a:off x="7585281" y="2559928"/>
            <a:ext cx="720000" cy="1080000"/>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graphicFrame>
          <p:nvGraphicFramePr>
            <p:cNvPr id="92" name="Diagram 35"/>
            <p:cNvGraphicFramePr/>
            <p:nvPr>
              <p:extLst/>
            </p:nvPr>
          </p:nvGraphicFramePr>
          <p:xfrm>
            <a:off x="8290358" y="2755166"/>
            <a:ext cx="1080000" cy="684000"/>
          </p:xfrm>
          <a:graphic>
            <a:graphicData uri="http://schemas.openxmlformats.org/drawingml/2006/diagram">
              <dgm:relIds xmlns:dgm="http://schemas.openxmlformats.org/drawingml/2006/diagram" xmlns:r="http://schemas.openxmlformats.org/officeDocument/2006/relationships" r:dm="rId14" r:lo="rId15" r:qs="rId16" r:cs="rId17"/>
            </a:graphicData>
          </a:graphic>
        </p:graphicFrame>
        <p:graphicFrame>
          <p:nvGraphicFramePr>
            <p:cNvPr id="93" name="Diagram 37"/>
            <p:cNvGraphicFramePr/>
            <p:nvPr>
              <p:extLst/>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19" r:lo="rId20" r:qs="rId21" r:cs="rId22"/>
            </a:graphicData>
          </a:graphic>
        </p:graphicFrame>
        <p:graphicFrame>
          <p:nvGraphicFramePr>
            <p:cNvPr id="94" name="Diagram 41"/>
            <p:cNvGraphicFramePr/>
            <p:nvPr>
              <p:extLst/>
            </p:nvPr>
          </p:nvGraphicFramePr>
          <p:xfrm>
            <a:off x="8468748" y="3605895"/>
            <a:ext cx="720000" cy="720000"/>
          </p:xfrm>
          <a:graphic>
            <a:graphicData uri="http://schemas.openxmlformats.org/drawingml/2006/diagram">
              <dgm:relIds xmlns:dgm="http://schemas.openxmlformats.org/drawingml/2006/diagram" xmlns:r="http://schemas.openxmlformats.org/officeDocument/2006/relationships" r:dm="rId24" r:lo="rId25" r:qs="rId26" r:cs="rId27"/>
            </a:graphicData>
          </a:graphic>
        </p:graphicFrame>
      </p:grpSp>
      <p:grpSp>
        <p:nvGrpSpPr>
          <p:cNvPr id="99" name="Group 83"/>
          <p:cNvGrpSpPr/>
          <p:nvPr/>
        </p:nvGrpSpPr>
        <p:grpSpPr>
          <a:xfrm>
            <a:off x="4936926" y="3641675"/>
            <a:ext cx="796037" cy="779309"/>
            <a:chOff x="10113425" y="2651210"/>
            <a:chExt cx="796150" cy="779420"/>
          </a:xfrm>
        </p:grpSpPr>
        <p:sp>
          <p:nvSpPr>
            <p:cNvPr id="100" name="Oval 84"/>
            <p:cNvSpPr/>
            <p:nvPr/>
          </p:nvSpPr>
          <p:spPr>
            <a:xfrm rot="5400000">
              <a:off x="10113425" y="2652588"/>
              <a:ext cx="778042" cy="778042"/>
            </a:xfrm>
            <a:prstGeom prst="ellipse">
              <a:avLst/>
            </a:prstGeom>
            <a:solidFill>
              <a:schemeClr val="bg1"/>
            </a:soli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GB" kern="0" dirty="0">
                <a:solidFill>
                  <a:prstClr val="white"/>
                </a:solidFill>
                <a:latin typeface="Calibri" panose="020F0502020204030204"/>
              </a:endParaRPr>
            </a:p>
          </p:txBody>
        </p:sp>
        <p:pic>
          <p:nvPicPr>
            <p:cNvPr id="101" name="Picture 85"/>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10130153" y="2651210"/>
              <a:ext cx="779422" cy="779420"/>
            </a:xfrm>
            <a:prstGeom prst="rect">
              <a:avLst/>
            </a:prstGeom>
          </p:spPr>
        </p:pic>
      </p:grpSp>
      <p:grpSp>
        <p:nvGrpSpPr>
          <p:cNvPr id="102" name="Group 89"/>
          <p:cNvGrpSpPr/>
          <p:nvPr/>
        </p:nvGrpSpPr>
        <p:grpSpPr>
          <a:xfrm>
            <a:off x="5867851" y="3668109"/>
            <a:ext cx="803740" cy="794717"/>
            <a:chOff x="10113425" y="3530904"/>
            <a:chExt cx="803854" cy="794830"/>
          </a:xfrm>
        </p:grpSpPr>
        <p:sp>
          <p:nvSpPr>
            <p:cNvPr id="103" name="Oval 90"/>
            <p:cNvSpPr/>
            <p:nvPr/>
          </p:nvSpPr>
          <p:spPr>
            <a:xfrm rot="5400000">
              <a:off x="10113425" y="3535656"/>
              <a:ext cx="778042" cy="778042"/>
            </a:xfrm>
            <a:prstGeom prst="ellipse">
              <a:avLst/>
            </a:prstGeom>
            <a:solidFill>
              <a:schemeClr val="bg1"/>
            </a:soli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GB" kern="0" dirty="0">
                <a:solidFill>
                  <a:prstClr val="white"/>
                </a:solidFill>
                <a:latin typeface="Calibri" panose="020F0502020204030204"/>
              </a:endParaRPr>
            </a:p>
          </p:txBody>
        </p:sp>
        <p:pic>
          <p:nvPicPr>
            <p:cNvPr id="104" name="Picture 91"/>
            <p:cNvPicPr>
              <a:picLocks noChangeAspect="1"/>
            </p:cNvPicPr>
            <p:nvPr/>
          </p:nvPicPr>
          <p:blipFill>
            <a:blip r:embed="rId30" cstate="print">
              <a:extLst>
                <a:ext uri="{28A0092B-C50C-407E-A947-70E740481C1C}">
                  <a14:useLocalDpi xmlns:a14="http://schemas.microsoft.com/office/drawing/2010/main" val="0"/>
                </a:ext>
              </a:extLst>
            </a:blip>
            <a:stretch>
              <a:fillRect/>
            </a:stretch>
          </p:blipFill>
          <p:spPr>
            <a:xfrm>
              <a:off x="10122449" y="3530904"/>
              <a:ext cx="794830" cy="794830"/>
            </a:xfrm>
            <a:prstGeom prst="rect">
              <a:avLst/>
            </a:prstGeom>
          </p:spPr>
        </p:pic>
      </p:grpSp>
      <p:sp>
        <p:nvSpPr>
          <p:cNvPr id="105" name="Rounded Rectangle 31"/>
          <p:cNvSpPr/>
          <p:nvPr/>
        </p:nvSpPr>
        <p:spPr>
          <a:xfrm>
            <a:off x="1354859" y="4588320"/>
            <a:ext cx="764243" cy="25684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r>
              <a:rPr lang="en-GB" sz="900" kern="0" dirty="0">
                <a:solidFill>
                  <a:srgbClr val="0072C6"/>
                </a:solidFill>
                <a:latin typeface="Segoe UI Semibold" panose="020B0702040204020203" pitchFamily="34" charset="0"/>
                <a:cs typeface="Segoe UI Semibold" panose="020B0702040204020203" pitchFamily="34" charset="0"/>
              </a:rPr>
              <a:t>USERS</a:t>
            </a:r>
          </a:p>
        </p:txBody>
      </p:sp>
      <p:sp>
        <p:nvSpPr>
          <p:cNvPr id="106" name="Rounded Rectangle 32"/>
          <p:cNvSpPr/>
          <p:nvPr/>
        </p:nvSpPr>
        <p:spPr>
          <a:xfrm>
            <a:off x="3099635" y="4588320"/>
            <a:ext cx="764243" cy="25684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r>
              <a:rPr lang="en-GB" sz="900" kern="0" dirty="0">
                <a:solidFill>
                  <a:srgbClr val="0072C6"/>
                </a:solidFill>
                <a:latin typeface="Segoe UI Semibold" panose="020B0702040204020203" pitchFamily="34" charset="0"/>
                <a:cs typeface="Segoe UI Semibold" panose="020B0702040204020203" pitchFamily="34" charset="0"/>
              </a:rPr>
              <a:t>FILES</a:t>
            </a:r>
          </a:p>
        </p:txBody>
      </p:sp>
      <p:sp>
        <p:nvSpPr>
          <p:cNvPr id="107" name="Rounded Rectangle 33"/>
          <p:cNvSpPr/>
          <p:nvPr/>
        </p:nvSpPr>
        <p:spPr>
          <a:xfrm>
            <a:off x="4093855" y="4588320"/>
            <a:ext cx="764243" cy="25684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r>
              <a:rPr lang="en-GB" sz="900" kern="0" dirty="0">
                <a:solidFill>
                  <a:srgbClr val="0072C6"/>
                </a:solidFill>
                <a:latin typeface="Segoe UI Semibold" panose="020B0702040204020203" pitchFamily="34" charset="0"/>
                <a:cs typeface="Segoe UI Semibold" panose="020B0702040204020203" pitchFamily="34" charset="0"/>
              </a:rPr>
              <a:t>MAIL</a:t>
            </a:r>
          </a:p>
        </p:txBody>
      </p:sp>
      <p:sp>
        <p:nvSpPr>
          <p:cNvPr id="108" name="Rounded Rectangle 34"/>
          <p:cNvSpPr/>
          <p:nvPr/>
        </p:nvSpPr>
        <p:spPr>
          <a:xfrm>
            <a:off x="4977491" y="4588320"/>
            <a:ext cx="764243" cy="25684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r>
              <a:rPr lang="en-GB" sz="800" kern="0" dirty="0">
                <a:solidFill>
                  <a:srgbClr val="0072C6"/>
                </a:solidFill>
                <a:latin typeface="Segoe UI Semibold" panose="020B0702040204020203" pitchFamily="34" charset="0"/>
                <a:cs typeface="Segoe UI Semibold" panose="020B0702040204020203" pitchFamily="34" charset="0"/>
              </a:rPr>
              <a:t>CALENDAR</a:t>
            </a:r>
          </a:p>
        </p:txBody>
      </p:sp>
      <p:sp>
        <p:nvSpPr>
          <p:cNvPr id="109" name="Rounded Rectangle 35"/>
          <p:cNvSpPr/>
          <p:nvPr/>
        </p:nvSpPr>
        <p:spPr>
          <a:xfrm>
            <a:off x="5887598" y="4588320"/>
            <a:ext cx="764243" cy="25684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r>
              <a:rPr lang="en-GB" sz="900" kern="0" dirty="0">
                <a:solidFill>
                  <a:srgbClr val="0072C6"/>
                </a:solidFill>
                <a:latin typeface="Segoe UI Semibold" panose="020B0702040204020203" pitchFamily="34" charset="0"/>
                <a:cs typeface="Segoe UI Semibold" panose="020B0702040204020203" pitchFamily="34" charset="0"/>
              </a:rPr>
              <a:t>TASKS</a:t>
            </a:r>
          </a:p>
        </p:txBody>
      </p:sp>
      <p:sp>
        <p:nvSpPr>
          <p:cNvPr id="110" name="Rounded Rectangle 36"/>
          <p:cNvSpPr/>
          <p:nvPr/>
        </p:nvSpPr>
        <p:spPr>
          <a:xfrm>
            <a:off x="2228306" y="4589161"/>
            <a:ext cx="764243" cy="25684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r>
              <a:rPr lang="en-GB" sz="900" kern="0" dirty="0">
                <a:solidFill>
                  <a:srgbClr val="0072C6"/>
                </a:solidFill>
                <a:latin typeface="Segoe UI Semibold" panose="020B0702040204020203" pitchFamily="34" charset="0"/>
                <a:cs typeface="Segoe UI Semibold" panose="020B0702040204020203" pitchFamily="34" charset="0"/>
              </a:rPr>
              <a:t>GROUPS</a:t>
            </a:r>
          </a:p>
        </p:txBody>
      </p:sp>
      <p:sp>
        <p:nvSpPr>
          <p:cNvPr id="111" name="Rounded Rectangle 38"/>
          <p:cNvSpPr/>
          <p:nvPr/>
        </p:nvSpPr>
        <p:spPr>
          <a:xfrm>
            <a:off x="1296330" y="2586252"/>
            <a:ext cx="6493890" cy="580451"/>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GB" kern="0">
              <a:solidFill>
                <a:prstClr val="white"/>
              </a:solidFill>
              <a:latin typeface="Calibri" panose="020F0502020204030204"/>
            </a:endParaRPr>
          </a:p>
        </p:txBody>
      </p:sp>
      <p:sp>
        <p:nvSpPr>
          <p:cNvPr id="112" name="Title 1"/>
          <p:cNvSpPr txBox="1">
            <a:spLocks/>
          </p:cNvSpPr>
          <p:nvPr/>
        </p:nvSpPr>
        <p:spPr>
          <a:xfrm>
            <a:off x="1296331" y="2664291"/>
            <a:ext cx="6493889" cy="354380"/>
          </a:xfrm>
          <a:prstGeom prst="rect">
            <a:avLst/>
          </a:prstGeom>
        </p:spPr>
        <p:txBody>
          <a:bodyPr vert="horz" lIns="91427" tIns="45713" rIns="91427" bIns="45713"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225">
              <a:lnSpc>
                <a:spcPct val="150000"/>
              </a:lnSpc>
              <a:defRPr/>
            </a:pPr>
            <a:r>
              <a:rPr lang="en-US" sz="2000" dirty="0">
                <a:solidFill>
                  <a:prstClr val="white"/>
                </a:solidFill>
                <a:latin typeface="Segoe UI" panose="020B0502040204020203" pitchFamily="34" charset="0"/>
                <a:cs typeface="Segoe UI" panose="020B0502040204020203" pitchFamily="34" charset="0"/>
              </a:rPr>
              <a:t>Microsoft </a:t>
            </a:r>
            <a:r>
              <a:rPr lang="en-US" sz="2000">
                <a:solidFill>
                  <a:prstClr val="white"/>
                </a:solidFill>
                <a:latin typeface="Segoe UI" panose="020B0502040204020203" pitchFamily="34" charset="0"/>
                <a:cs typeface="Segoe UI" panose="020B0502040204020203" pitchFamily="34" charset="0"/>
              </a:rPr>
              <a:t>Graph </a:t>
            </a:r>
            <a:r>
              <a:rPr lang="en-US" sz="2000" dirty="0">
                <a:solidFill>
                  <a:prstClr val="white"/>
                </a:solidFill>
                <a:latin typeface="Segoe UI" panose="020B0502040204020203" pitchFamily="34" charset="0"/>
                <a:cs typeface="Segoe UI" panose="020B0502040204020203" pitchFamily="34" charset="0"/>
              </a:rPr>
              <a:t>API</a:t>
            </a:r>
            <a:r>
              <a:rPr lang="en-US" sz="2000">
                <a:solidFill>
                  <a:prstClr val="white"/>
                </a:solidFill>
                <a:latin typeface="Segoe UI" panose="020B0502040204020203" pitchFamily="34" charset="0"/>
                <a:cs typeface="Segoe UI" panose="020B0502040204020203" pitchFamily="34" charset="0"/>
              </a:rPr>
              <a:t> (</a:t>
            </a:r>
            <a:r>
              <a:rPr lang="en-US" sz="2000" dirty="0">
                <a:solidFill>
                  <a:prstClr val="white"/>
                </a:solidFill>
                <a:latin typeface="Segoe UI" panose="020B0502040204020203" pitchFamily="34" charset="0"/>
                <a:cs typeface="Segoe UI" panose="020B0502040204020203" pitchFamily="34" charset="0"/>
              </a:rPr>
              <a:t>graph.microsoft.com)</a:t>
            </a:r>
          </a:p>
        </p:txBody>
      </p:sp>
      <p:sp>
        <p:nvSpPr>
          <p:cNvPr id="113" name="Rounded Rectangle 40"/>
          <p:cNvSpPr/>
          <p:nvPr/>
        </p:nvSpPr>
        <p:spPr>
          <a:xfrm>
            <a:off x="1296329" y="5364064"/>
            <a:ext cx="6493892" cy="580451"/>
          </a:xfrm>
          <a:prstGeom prst="roundRect">
            <a:avLst/>
          </a:prstGeom>
          <a:solidFill>
            <a:srgbClr val="0072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GB" kern="0">
              <a:solidFill>
                <a:prstClr val="white"/>
              </a:solidFill>
              <a:latin typeface="Calibri" panose="020F0502020204030204"/>
            </a:endParaRPr>
          </a:p>
        </p:txBody>
      </p:sp>
      <p:sp>
        <p:nvSpPr>
          <p:cNvPr id="114" name="Title 1"/>
          <p:cNvSpPr txBox="1">
            <a:spLocks/>
          </p:cNvSpPr>
          <p:nvPr/>
        </p:nvSpPr>
        <p:spPr>
          <a:xfrm>
            <a:off x="1296330" y="5442103"/>
            <a:ext cx="6493890" cy="354380"/>
          </a:xfrm>
          <a:prstGeom prst="rect">
            <a:avLst/>
          </a:prstGeom>
        </p:spPr>
        <p:txBody>
          <a:bodyPr vert="horz" lIns="91427" tIns="45713" rIns="91427" bIns="45713"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225">
              <a:lnSpc>
                <a:spcPct val="150000"/>
              </a:lnSpc>
              <a:defRPr/>
            </a:pPr>
            <a:r>
              <a:rPr lang="en-US" sz="1800" dirty="0">
                <a:solidFill>
                  <a:prstClr val="white"/>
                </a:solidFill>
                <a:latin typeface="Segoe UI" panose="020B0502040204020203" pitchFamily="34" charset="0"/>
                <a:cs typeface="Segoe UI" panose="020B0502040204020203" pitchFamily="34" charset="0"/>
              </a:rPr>
              <a:t>Microsoft </a:t>
            </a:r>
            <a:r>
              <a:rPr lang="en-US" sz="1800">
                <a:solidFill>
                  <a:prstClr val="white"/>
                </a:solidFill>
                <a:latin typeface="Segoe UI" panose="020B0502040204020203" pitchFamily="34" charset="0"/>
                <a:cs typeface="Segoe UI" panose="020B0502040204020203" pitchFamily="34" charset="0"/>
              </a:rPr>
              <a:t>Graph </a:t>
            </a:r>
            <a:r>
              <a:rPr lang="en-US" sz="1800" dirty="0">
                <a:solidFill>
                  <a:prstClr val="white"/>
                </a:solidFill>
                <a:latin typeface="Segoe UI" panose="020B0502040204020203" pitchFamily="34" charset="0"/>
                <a:cs typeface="Segoe UI" panose="020B0502040204020203" pitchFamily="34" charset="0"/>
              </a:rPr>
              <a:t>rich</a:t>
            </a:r>
            <a:r>
              <a:rPr lang="en-US" sz="1800">
                <a:solidFill>
                  <a:prstClr val="white"/>
                </a:solidFill>
                <a:latin typeface="Segoe UI" panose="020B0502040204020203" pitchFamily="34" charset="0"/>
                <a:cs typeface="Segoe UI" panose="020B0502040204020203" pitchFamily="34" charset="0"/>
              </a:rPr>
              <a:t> </a:t>
            </a:r>
            <a:r>
              <a:rPr lang="en-US" sz="1800" dirty="0">
                <a:solidFill>
                  <a:prstClr val="white"/>
                </a:solidFill>
                <a:latin typeface="Segoe UI" panose="020B0502040204020203" pitchFamily="34" charset="0"/>
                <a:cs typeface="Segoe UI" panose="020B0502040204020203" pitchFamily="34" charset="0"/>
              </a:rPr>
              <a:t>relationships </a:t>
            </a:r>
            <a:r>
              <a:rPr lang="en-US" sz="1800">
                <a:solidFill>
                  <a:prstClr val="white"/>
                </a:solidFill>
                <a:latin typeface="Segoe UI" panose="020B0502040204020203" pitchFamily="34" charset="0"/>
                <a:cs typeface="Segoe UI" panose="020B0502040204020203" pitchFamily="34" charset="0"/>
              </a:rPr>
              <a:t>and insights</a:t>
            </a:r>
            <a:endParaRPr lang="en-US" sz="1800" dirty="0">
              <a:solidFill>
                <a:prstClr val="white"/>
              </a:solidFill>
              <a:latin typeface="Segoe UI" panose="020B0502040204020203" pitchFamily="34" charset="0"/>
              <a:cs typeface="Segoe UI" panose="020B0502040204020203" pitchFamily="34" charset="0"/>
            </a:endParaRPr>
          </a:p>
        </p:txBody>
      </p:sp>
      <p:cxnSp>
        <p:nvCxnSpPr>
          <p:cNvPr id="115" name="Straight Arrow Connector 114"/>
          <p:cNvCxnSpPr/>
          <p:nvPr/>
        </p:nvCxnSpPr>
        <p:spPr>
          <a:xfrm>
            <a:off x="2621354" y="4845167"/>
            <a:ext cx="0" cy="452250"/>
          </a:xfrm>
          <a:prstGeom prst="straightConnector1">
            <a:avLst/>
          </a:prstGeom>
          <a:ln w="38100">
            <a:solidFill>
              <a:srgbClr val="0072C6"/>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6" name="Straight Arrow Connector 97"/>
          <p:cNvCxnSpPr/>
          <p:nvPr/>
        </p:nvCxnSpPr>
        <p:spPr>
          <a:xfrm>
            <a:off x="3484078" y="4845167"/>
            <a:ext cx="0" cy="452250"/>
          </a:xfrm>
          <a:prstGeom prst="straightConnector1">
            <a:avLst/>
          </a:prstGeom>
          <a:ln w="38100">
            <a:solidFill>
              <a:srgbClr val="0072C6"/>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7" name="Straight Arrow Connector 98"/>
          <p:cNvCxnSpPr/>
          <p:nvPr/>
        </p:nvCxnSpPr>
        <p:spPr>
          <a:xfrm>
            <a:off x="4472373" y="4845167"/>
            <a:ext cx="0" cy="452250"/>
          </a:xfrm>
          <a:prstGeom prst="straightConnector1">
            <a:avLst/>
          </a:prstGeom>
          <a:ln w="38100">
            <a:solidFill>
              <a:srgbClr val="0072C6"/>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8" name="Straight Arrow Connector 99"/>
          <p:cNvCxnSpPr/>
          <p:nvPr/>
        </p:nvCxnSpPr>
        <p:spPr>
          <a:xfrm>
            <a:off x="5390075" y="4845167"/>
            <a:ext cx="0" cy="452250"/>
          </a:xfrm>
          <a:prstGeom prst="straightConnector1">
            <a:avLst/>
          </a:prstGeom>
          <a:ln w="38100">
            <a:solidFill>
              <a:srgbClr val="0072C6"/>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9" name="Straight Arrow Connector 100"/>
          <p:cNvCxnSpPr/>
          <p:nvPr/>
        </p:nvCxnSpPr>
        <p:spPr>
          <a:xfrm>
            <a:off x="6307777" y="4845167"/>
            <a:ext cx="0" cy="452250"/>
          </a:xfrm>
          <a:prstGeom prst="straightConnector1">
            <a:avLst/>
          </a:prstGeom>
          <a:ln w="38100">
            <a:solidFill>
              <a:srgbClr val="0072C6"/>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0" name="Straight Arrow Connector 101"/>
          <p:cNvCxnSpPr/>
          <p:nvPr/>
        </p:nvCxnSpPr>
        <p:spPr>
          <a:xfrm>
            <a:off x="1719267" y="4845167"/>
            <a:ext cx="0" cy="452250"/>
          </a:xfrm>
          <a:prstGeom prst="straightConnector1">
            <a:avLst/>
          </a:prstGeom>
          <a:ln w="38100">
            <a:solidFill>
              <a:srgbClr val="0072C6"/>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1" name="Straight Arrow Connector 102"/>
          <p:cNvCxnSpPr/>
          <p:nvPr/>
        </p:nvCxnSpPr>
        <p:spPr>
          <a:xfrm flipV="1">
            <a:off x="6237185" y="3166702"/>
            <a:ext cx="0" cy="501406"/>
          </a:xfrm>
          <a:prstGeom prst="straightConnector1">
            <a:avLst/>
          </a:prstGeom>
          <a:ln w="38100">
            <a:solidFill>
              <a:srgbClr val="0078D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2" name="Straight Arrow Connector 103"/>
          <p:cNvCxnSpPr/>
          <p:nvPr/>
        </p:nvCxnSpPr>
        <p:spPr>
          <a:xfrm flipV="1">
            <a:off x="5342749" y="3166702"/>
            <a:ext cx="0" cy="501406"/>
          </a:xfrm>
          <a:prstGeom prst="straightConnector1">
            <a:avLst/>
          </a:prstGeom>
          <a:ln w="38100">
            <a:solidFill>
              <a:srgbClr val="0078D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3" name="Straight Arrow Connector 104"/>
          <p:cNvCxnSpPr/>
          <p:nvPr/>
        </p:nvCxnSpPr>
        <p:spPr>
          <a:xfrm flipV="1">
            <a:off x="4472373" y="3166702"/>
            <a:ext cx="0" cy="501406"/>
          </a:xfrm>
          <a:prstGeom prst="straightConnector1">
            <a:avLst/>
          </a:prstGeom>
          <a:ln w="38100">
            <a:solidFill>
              <a:srgbClr val="0078D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05"/>
          <p:cNvCxnSpPr/>
          <p:nvPr/>
        </p:nvCxnSpPr>
        <p:spPr>
          <a:xfrm flipV="1">
            <a:off x="3502936" y="3166702"/>
            <a:ext cx="0" cy="501406"/>
          </a:xfrm>
          <a:prstGeom prst="straightConnector1">
            <a:avLst/>
          </a:prstGeom>
          <a:ln w="38100">
            <a:solidFill>
              <a:srgbClr val="0078D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5" name="Straight Arrow Connector 106"/>
          <p:cNvCxnSpPr/>
          <p:nvPr/>
        </p:nvCxnSpPr>
        <p:spPr>
          <a:xfrm flipV="1">
            <a:off x="1692562" y="3179558"/>
            <a:ext cx="0" cy="501406"/>
          </a:xfrm>
          <a:prstGeom prst="straightConnector1">
            <a:avLst/>
          </a:prstGeom>
          <a:ln w="38100">
            <a:solidFill>
              <a:srgbClr val="0078D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6" name="Straight Arrow Connector 107"/>
          <p:cNvCxnSpPr/>
          <p:nvPr/>
        </p:nvCxnSpPr>
        <p:spPr>
          <a:xfrm flipV="1">
            <a:off x="2621354" y="3166702"/>
            <a:ext cx="0" cy="501406"/>
          </a:xfrm>
          <a:prstGeom prst="straightConnector1">
            <a:avLst/>
          </a:prstGeom>
          <a:ln w="38100">
            <a:solidFill>
              <a:srgbClr val="0078D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7" name="Straight Arrow Connector 108"/>
          <p:cNvCxnSpPr/>
          <p:nvPr/>
        </p:nvCxnSpPr>
        <p:spPr>
          <a:xfrm>
            <a:off x="7225480" y="3166703"/>
            <a:ext cx="0" cy="2197361"/>
          </a:xfrm>
          <a:prstGeom prst="straightConnector1">
            <a:avLst/>
          </a:prstGeom>
          <a:ln w="38100">
            <a:solidFill>
              <a:srgbClr val="0072C6"/>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28" name="Group 112"/>
          <p:cNvGrpSpPr/>
          <p:nvPr/>
        </p:nvGrpSpPr>
        <p:grpSpPr>
          <a:xfrm>
            <a:off x="6419846" y="3440812"/>
            <a:ext cx="142748" cy="321083"/>
            <a:chOff x="7565604" y="5053690"/>
            <a:chExt cx="185585" cy="417438"/>
          </a:xfrm>
        </p:grpSpPr>
        <p:cxnSp>
          <p:nvCxnSpPr>
            <p:cNvPr id="129" name="Straight Connector 113"/>
            <p:cNvCxnSpPr/>
            <p:nvPr/>
          </p:nvCxnSpPr>
          <p:spPr>
            <a:xfrm flipV="1">
              <a:off x="7658397" y="5081438"/>
              <a:ext cx="0" cy="38969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sp>
          <p:nvSpPr>
            <p:cNvPr id="130" name="Oval 114"/>
            <p:cNvSpPr/>
            <p:nvPr/>
          </p:nvSpPr>
          <p:spPr>
            <a:xfrm>
              <a:off x="7565604" y="5053690"/>
              <a:ext cx="185585" cy="185585"/>
            </a:xfrm>
            <a:prstGeom prst="ellipse">
              <a:avLst/>
            </a:prstGeom>
            <a:solidFill>
              <a:schemeClr val="bg1"/>
            </a:solidFill>
            <a:ln w="381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defRPr/>
              </a:pPr>
              <a:endParaRPr lang="en-GB" sz="1765" kern="0">
                <a:solidFill>
                  <a:sysClr val="windowText" lastClr="000000"/>
                </a:solidFill>
              </a:endParaRPr>
            </a:p>
          </p:txBody>
        </p:sp>
      </p:grpSp>
      <p:grpSp>
        <p:nvGrpSpPr>
          <p:cNvPr id="131" name="Group 115"/>
          <p:cNvGrpSpPr/>
          <p:nvPr/>
        </p:nvGrpSpPr>
        <p:grpSpPr>
          <a:xfrm>
            <a:off x="5533702" y="3460880"/>
            <a:ext cx="142748" cy="321083"/>
            <a:chOff x="7565604" y="5053690"/>
            <a:chExt cx="185585" cy="417438"/>
          </a:xfrm>
        </p:grpSpPr>
        <p:cxnSp>
          <p:nvCxnSpPr>
            <p:cNvPr id="132" name="Straight Connector 116"/>
            <p:cNvCxnSpPr/>
            <p:nvPr/>
          </p:nvCxnSpPr>
          <p:spPr>
            <a:xfrm flipV="1">
              <a:off x="7658397" y="5081438"/>
              <a:ext cx="0" cy="38969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sp>
          <p:nvSpPr>
            <p:cNvPr id="133" name="Oval 117"/>
            <p:cNvSpPr/>
            <p:nvPr/>
          </p:nvSpPr>
          <p:spPr>
            <a:xfrm>
              <a:off x="7565604" y="5053690"/>
              <a:ext cx="185585" cy="185585"/>
            </a:xfrm>
            <a:prstGeom prst="ellipse">
              <a:avLst/>
            </a:prstGeom>
            <a:solidFill>
              <a:schemeClr val="bg1"/>
            </a:solidFill>
            <a:ln w="381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defRPr/>
              </a:pPr>
              <a:endParaRPr lang="en-GB" sz="1765" kern="0">
                <a:solidFill>
                  <a:sysClr val="windowText" lastClr="000000"/>
                </a:solidFill>
              </a:endParaRPr>
            </a:p>
          </p:txBody>
        </p:sp>
      </p:grpSp>
      <p:grpSp>
        <p:nvGrpSpPr>
          <p:cNvPr id="134" name="Group 118"/>
          <p:cNvGrpSpPr/>
          <p:nvPr/>
        </p:nvGrpSpPr>
        <p:grpSpPr>
          <a:xfrm>
            <a:off x="4611995" y="3429000"/>
            <a:ext cx="142748" cy="321083"/>
            <a:chOff x="7565604" y="5053690"/>
            <a:chExt cx="185585" cy="417438"/>
          </a:xfrm>
        </p:grpSpPr>
        <p:cxnSp>
          <p:nvCxnSpPr>
            <p:cNvPr id="135" name="Straight Connector 119"/>
            <p:cNvCxnSpPr/>
            <p:nvPr/>
          </p:nvCxnSpPr>
          <p:spPr>
            <a:xfrm flipV="1">
              <a:off x="7658397" y="5081438"/>
              <a:ext cx="0" cy="38969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sp>
          <p:nvSpPr>
            <p:cNvPr id="136" name="Oval 120"/>
            <p:cNvSpPr/>
            <p:nvPr/>
          </p:nvSpPr>
          <p:spPr>
            <a:xfrm>
              <a:off x="7565604" y="5053690"/>
              <a:ext cx="185585" cy="185585"/>
            </a:xfrm>
            <a:prstGeom prst="ellipse">
              <a:avLst/>
            </a:prstGeom>
            <a:solidFill>
              <a:schemeClr val="bg1"/>
            </a:solidFill>
            <a:ln w="381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defRPr/>
              </a:pPr>
              <a:endParaRPr lang="en-GB" sz="1765" kern="0">
                <a:solidFill>
                  <a:sysClr val="windowText" lastClr="000000"/>
                </a:solidFill>
              </a:endParaRPr>
            </a:p>
          </p:txBody>
        </p:sp>
      </p:grpSp>
      <p:grpSp>
        <p:nvGrpSpPr>
          <p:cNvPr id="137" name="Group 121"/>
          <p:cNvGrpSpPr/>
          <p:nvPr/>
        </p:nvGrpSpPr>
        <p:grpSpPr>
          <a:xfrm>
            <a:off x="3636768" y="3440812"/>
            <a:ext cx="142748" cy="321083"/>
            <a:chOff x="7565604" y="5053690"/>
            <a:chExt cx="185585" cy="417438"/>
          </a:xfrm>
        </p:grpSpPr>
        <p:cxnSp>
          <p:nvCxnSpPr>
            <p:cNvPr id="138" name="Straight Connector 122"/>
            <p:cNvCxnSpPr/>
            <p:nvPr/>
          </p:nvCxnSpPr>
          <p:spPr>
            <a:xfrm flipV="1">
              <a:off x="7658397" y="5081438"/>
              <a:ext cx="0" cy="38969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sp>
          <p:nvSpPr>
            <p:cNvPr id="139" name="Oval 123"/>
            <p:cNvSpPr/>
            <p:nvPr/>
          </p:nvSpPr>
          <p:spPr>
            <a:xfrm>
              <a:off x="7565604" y="5053690"/>
              <a:ext cx="185585" cy="185585"/>
            </a:xfrm>
            <a:prstGeom prst="ellipse">
              <a:avLst/>
            </a:prstGeom>
            <a:solidFill>
              <a:schemeClr val="bg1"/>
            </a:solidFill>
            <a:ln w="381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defRPr/>
              </a:pPr>
              <a:endParaRPr lang="en-GB" sz="1765" kern="0">
                <a:solidFill>
                  <a:sysClr val="windowText" lastClr="000000"/>
                </a:solidFill>
              </a:endParaRPr>
            </a:p>
          </p:txBody>
        </p:sp>
      </p:grpSp>
      <p:grpSp>
        <p:nvGrpSpPr>
          <p:cNvPr id="140" name="Group 124"/>
          <p:cNvGrpSpPr/>
          <p:nvPr/>
        </p:nvGrpSpPr>
        <p:grpSpPr>
          <a:xfrm>
            <a:off x="2749883" y="3440812"/>
            <a:ext cx="142748" cy="321083"/>
            <a:chOff x="7565604" y="5053690"/>
            <a:chExt cx="185585" cy="417438"/>
          </a:xfrm>
        </p:grpSpPr>
        <p:cxnSp>
          <p:nvCxnSpPr>
            <p:cNvPr id="141" name="Straight Connector 125"/>
            <p:cNvCxnSpPr/>
            <p:nvPr/>
          </p:nvCxnSpPr>
          <p:spPr>
            <a:xfrm flipV="1">
              <a:off x="7658397" y="5081438"/>
              <a:ext cx="0" cy="38969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sp>
          <p:nvSpPr>
            <p:cNvPr id="142" name="Oval 126"/>
            <p:cNvSpPr/>
            <p:nvPr/>
          </p:nvSpPr>
          <p:spPr>
            <a:xfrm>
              <a:off x="7565604" y="5053690"/>
              <a:ext cx="185585" cy="185585"/>
            </a:xfrm>
            <a:prstGeom prst="ellipse">
              <a:avLst/>
            </a:prstGeom>
            <a:solidFill>
              <a:schemeClr val="bg1"/>
            </a:solidFill>
            <a:ln w="381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defRPr/>
              </a:pPr>
              <a:endParaRPr lang="en-GB" sz="1765" kern="0">
                <a:solidFill>
                  <a:sysClr val="windowText" lastClr="000000"/>
                </a:solidFill>
              </a:endParaRPr>
            </a:p>
          </p:txBody>
        </p:sp>
      </p:grpSp>
      <p:grpSp>
        <p:nvGrpSpPr>
          <p:cNvPr id="143" name="Group 128"/>
          <p:cNvGrpSpPr/>
          <p:nvPr/>
        </p:nvGrpSpPr>
        <p:grpSpPr>
          <a:xfrm>
            <a:off x="1881817" y="3440812"/>
            <a:ext cx="142748" cy="321083"/>
            <a:chOff x="7565604" y="5053690"/>
            <a:chExt cx="185585" cy="417438"/>
          </a:xfrm>
        </p:grpSpPr>
        <p:cxnSp>
          <p:nvCxnSpPr>
            <p:cNvPr id="144" name="Straight Connector 129"/>
            <p:cNvCxnSpPr/>
            <p:nvPr/>
          </p:nvCxnSpPr>
          <p:spPr>
            <a:xfrm flipV="1">
              <a:off x="7658397" y="5081438"/>
              <a:ext cx="0" cy="38969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sp>
          <p:nvSpPr>
            <p:cNvPr id="145" name="Oval 130"/>
            <p:cNvSpPr/>
            <p:nvPr/>
          </p:nvSpPr>
          <p:spPr>
            <a:xfrm>
              <a:off x="7565604" y="5053690"/>
              <a:ext cx="185585" cy="185585"/>
            </a:xfrm>
            <a:prstGeom prst="ellipse">
              <a:avLst/>
            </a:prstGeom>
            <a:solidFill>
              <a:schemeClr val="bg1"/>
            </a:solidFill>
            <a:ln w="381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defRPr/>
              </a:pPr>
              <a:endParaRPr lang="en-GB" sz="1765" kern="0">
                <a:solidFill>
                  <a:sysClr val="windowText" lastClr="000000"/>
                </a:solidFill>
              </a:endParaRPr>
            </a:p>
          </p:txBody>
        </p:sp>
      </p:grpSp>
      <p:pic>
        <p:nvPicPr>
          <p:cNvPr id="146" name="Picture 131"/>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8451542" y="1991491"/>
            <a:ext cx="3531624" cy="2122291"/>
          </a:xfrm>
          <a:prstGeom prst="rect">
            <a:avLst/>
          </a:prstGeom>
        </p:spPr>
      </p:pic>
      <p:grpSp>
        <p:nvGrpSpPr>
          <p:cNvPr id="147" name="Group 132"/>
          <p:cNvGrpSpPr/>
          <p:nvPr/>
        </p:nvGrpSpPr>
        <p:grpSpPr>
          <a:xfrm>
            <a:off x="8957125" y="252339"/>
            <a:ext cx="2474506" cy="1525460"/>
            <a:chOff x="6794301" y="1084248"/>
            <a:chExt cx="2524125" cy="1556049"/>
          </a:xfrm>
        </p:grpSpPr>
        <p:pic>
          <p:nvPicPr>
            <p:cNvPr id="148" name="Picture 5"/>
            <p:cNvPicPr>
              <a:picLocks noChangeAspect="1"/>
            </p:cNvPicPr>
            <p:nvPr/>
          </p:nvPicPr>
          <p:blipFill>
            <a:blip r:embed="rId32"/>
            <a:stretch>
              <a:fillRect/>
            </a:stretch>
          </p:blipFill>
          <p:spPr>
            <a:xfrm>
              <a:off x="6794301" y="1084248"/>
              <a:ext cx="2524125" cy="1556049"/>
            </a:xfrm>
            <a:prstGeom prst="rect">
              <a:avLst/>
            </a:prstGeom>
          </p:spPr>
        </p:pic>
        <p:sp>
          <p:nvSpPr>
            <p:cNvPr id="149" name="TextBox 12"/>
            <p:cNvSpPr txBox="1"/>
            <p:nvPr/>
          </p:nvSpPr>
          <p:spPr>
            <a:xfrm>
              <a:off x="6940239" y="1382140"/>
              <a:ext cx="2232248" cy="960263"/>
            </a:xfrm>
            <a:prstGeom prst="rect">
              <a:avLst/>
            </a:prstGeom>
            <a:solidFill>
              <a:srgbClr val="FFFFFF">
                <a:alpha val="74000"/>
              </a:srgbClr>
            </a:solidFill>
          </p:spPr>
          <p:txBody>
            <a:bodyPr wrap="square" lIns="179285" tIns="143428" rIns="179285" bIns="143428" rtlCol="0">
              <a:spAutoFit/>
            </a:bodyPr>
            <a:lstStyle/>
            <a:p>
              <a:pPr algn="ctr" defTabSz="914367">
                <a:lnSpc>
                  <a:spcPct val="90000"/>
                </a:lnSpc>
                <a:spcAft>
                  <a:spcPts val="588"/>
                </a:spcAft>
                <a:defRPr/>
              </a:pPr>
              <a:r>
                <a:rPr lang="nb-NO" sz="2353" dirty="0">
                  <a:gradFill>
                    <a:gsLst>
                      <a:gs pos="2917">
                        <a:srgbClr val="404040"/>
                      </a:gs>
                      <a:gs pos="30000">
                        <a:srgbClr val="404040"/>
                      </a:gs>
                    </a:gsLst>
                    <a:lin ang="5400000" scaled="0"/>
                  </a:gradFill>
                  <a:latin typeface="Segoe UI Semibold" panose="020B0702040204020203" pitchFamily="34" charset="0"/>
                  <a:cs typeface="Segoe UI Semibold" panose="020B0702040204020203" pitchFamily="34" charset="0"/>
                </a:rPr>
                <a:t>Your </a:t>
              </a:r>
              <a:br>
                <a:rPr lang="nb-NO" sz="2353" dirty="0">
                  <a:gradFill>
                    <a:gsLst>
                      <a:gs pos="2917">
                        <a:srgbClr val="404040"/>
                      </a:gs>
                      <a:gs pos="30000">
                        <a:srgbClr val="404040"/>
                      </a:gs>
                    </a:gsLst>
                    <a:lin ang="5400000" scaled="0"/>
                  </a:gradFill>
                  <a:latin typeface="Segoe UI Semibold" panose="020B0702040204020203" pitchFamily="34" charset="0"/>
                  <a:cs typeface="Segoe UI Semibold" panose="020B0702040204020203" pitchFamily="34" charset="0"/>
                </a:rPr>
              </a:br>
              <a:r>
                <a:rPr lang="nb-NO" sz="2353" dirty="0">
                  <a:gradFill>
                    <a:gsLst>
                      <a:gs pos="2917">
                        <a:srgbClr val="404040"/>
                      </a:gs>
                      <a:gs pos="30000">
                        <a:srgbClr val="404040"/>
                      </a:gs>
                    </a:gsLst>
                    <a:lin ang="5400000" scaled="0"/>
                  </a:gradFill>
                  <a:latin typeface="Segoe UI Semibold" panose="020B0702040204020203" pitchFamily="34" charset="0"/>
                  <a:cs typeface="Segoe UI Semibold" panose="020B0702040204020203" pitchFamily="34" charset="0"/>
                </a:rPr>
                <a:t>App</a:t>
              </a:r>
            </a:p>
          </p:txBody>
        </p:sp>
      </p:grpSp>
      <p:cxnSp>
        <p:nvCxnSpPr>
          <p:cNvPr id="150" name="Straight Arrow Connector 135"/>
          <p:cNvCxnSpPr/>
          <p:nvPr/>
        </p:nvCxnSpPr>
        <p:spPr>
          <a:xfrm>
            <a:off x="4472373" y="2017151"/>
            <a:ext cx="0" cy="569101"/>
          </a:xfrm>
          <a:prstGeom prst="straightConnector1">
            <a:avLst/>
          </a:prstGeom>
          <a:ln w="38100">
            <a:solidFill>
              <a:schemeClr val="bg1">
                <a:lumMod val="6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51" name="Straight Connector 136"/>
          <p:cNvCxnSpPr/>
          <p:nvPr/>
        </p:nvCxnSpPr>
        <p:spPr>
          <a:xfrm>
            <a:off x="4472373" y="2017151"/>
            <a:ext cx="3317846" cy="0"/>
          </a:xfrm>
          <a:prstGeom prst="line">
            <a:avLst/>
          </a:prstGeom>
          <a:ln w="38100">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pic>
        <p:nvPicPr>
          <p:cNvPr id="152" name="Picture 151"/>
          <p:cNvPicPr>
            <a:picLocks noChangeAspect="1"/>
          </p:cNvPicPr>
          <p:nvPr/>
        </p:nvPicPr>
        <p:blipFill rotWithShape="1">
          <a:blip r:embed="rId33"/>
          <a:srcRect l="5345" t="4227" r="4935" b="4753"/>
          <a:stretch/>
        </p:blipFill>
        <p:spPr>
          <a:xfrm>
            <a:off x="3234861" y="3813431"/>
            <a:ext cx="525654" cy="533272"/>
          </a:xfrm>
          <a:prstGeom prst="rect">
            <a:avLst/>
          </a:prstGeom>
        </p:spPr>
      </p:pic>
    </p:spTree>
    <p:extLst>
      <p:ext uri="{BB962C8B-B14F-4D97-AF65-F5344CB8AC3E}">
        <p14:creationId xmlns:p14="http://schemas.microsoft.com/office/powerpoint/2010/main" val="3077050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Rectangle 54"/>
          <p:cNvSpPr/>
          <p:nvPr/>
        </p:nvSpPr>
        <p:spPr bwMode="auto">
          <a:xfrm>
            <a:off x="5964330" y="1486749"/>
            <a:ext cx="5339338" cy="3124851"/>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kern="0" dirty="0">
              <a:gradFill>
                <a:gsLst>
                  <a:gs pos="0">
                    <a:srgbClr val="FFFFFF"/>
                  </a:gs>
                  <a:gs pos="100000">
                    <a:srgbClr val="FFFFFF"/>
                  </a:gs>
                </a:gsLst>
                <a:lin ang="5400000" scaled="0"/>
              </a:gradFill>
              <a:latin typeface="Segoe UI"/>
            </a:endParaRPr>
          </a:p>
        </p:txBody>
      </p:sp>
      <p:sp>
        <p:nvSpPr>
          <p:cNvPr id="32" name="Text Placeholder 31"/>
          <p:cNvSpPr>
            <a:spLocks noGrp="1"/>
          </p:cNvSpPr>
          <p:nvPr>
            <p:ph type="body" sz="quarter" idx="10"/>
          </p:nvPr>
        </p:nvSpPr>
        <p:spPr>
          <a:xfrm>
            <a:off x="486071" y="4876733"/>
            <a:ext cx="10780208" cy="1402211"/>
          </a:xfrm>
        </p:spPr>
        <p:txBody>
          <a:bodyPr/>
          <a:lstStyle/>
          <a:p>
            <a:r>
              <a:rPr lang="en-US" sz="3967" dirty="0"/>
              <a:t>Many different APIs to access data</a:t>
            </a:r>
          </a:p>
          <a:p>
            <a:r>
              <a:rPr lang="en-US" sz="3967" dirty="0"/>
              <a:t>Separate </a:t>
            </a:r>
            <a:r>
              <a:rPr lang="en-US" sz="3967" dirty="0" err="1"/>
              <a:t>auth</a:t>
            </a:r>
            <a:r>
              <a:rPr lang="en-US" sz="3967" dirty="0"/>
              <a:t> stacks for work and personal</a:t>
            </a:r>
          </a:p>
        </p:txBody>
      </p:sp>
      <p:sp>
        <p:nvSpPr>
          <p:cNvPr id="13" name="Title 12"/>
          <p:cNvSpPr>
            <a:spLocks noGrp="1"/>
          </p:cNvSpPr>
          <p:nvPr>
            <p:ph type="title"/>
          </p:nvPr>
        </p:nvSpPr>
        <p:spPr/>
        <p:txBody>
          <a:bodyPr/>
          <a:lstStyle/>
          <a:p>
            <a:r>
              <a:rPr lang="en-US" sz="4800" dirty="0"/>
              <a:t>State of the world </a:t>
            </a:r>
            <a:r>
              <a:rPr lang="en-US" sz="4800" b="1" u="sng" dirty="0"/>
              <a:t>before</a:t>
            </a:r>
            <a:r>
              <a:rPr lang="en-US" sz="4800" dirty="0"/>
              <a:t> Microsoft Graph</a:t>
            </a:r>
            <a:br>
              <a:rPr lang="en-US" sz="4800" dirty="0"/>
            </a:br>
            <a:endParaRPr lang="en-US" dirty="0"/>
          </a:p>
        </p:txBody>
      </p:sp>
      <p:sp>
        <p:nvSpPr>
          <p:cNvPr id="2" name="Rectangle 1"/>
          <p:cNvSpPr/>
          <p:nvPr/>
        </p:nvSpPr>
        <p:spPr bwMode="auto">
          <a:xfrm>
            <a:off x="486071" y="1486746"/>
            <a:ext cx="5339503" cy="3124852"/>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kern="0" dirty="0">
              <a:gradFill>
                <a:gsLst>
                  <a:gs pos="0">
                    <a:srgbClr val="FFFFFF"/>
                  </a:gs>
                  <a:gs pos="100000">
                    <a:srgbClr val="FFFFFF"/>
                  </a:gs>
                </a:gsLst>
                <a:lin ang="5400000" scaled="0"/>
              </a:gradFill>
              <a:latin typeface="Segoe UI"/>
            </a:endParaRPr>
          </a:p>
        </p:txBody>
      </p:sp>
      <p:sp>
        <p:nvSpPr>
          <p:cNvPr id="56" name="Freeform 7"/>
          <p:cNvSpPr>
            <a:spLocks noEditPoints="1"/>
          </p:cNvSpPr>
          <p:nvPr/>
        </p:nvSpPr>
        <p:spPr bwMode="auto">
          <a:xfrm>
            <a:off x="6041578" y="1633082"/>
            <a:ext cx="504719" cy="543785"/>
          </a:xfrm>
          <a:custGeom>
            <a:avLst/>
            <a:gdLst>
              <a:gd name="T0" fmla="*/ 73 w 106"/>
              <a:gd name="T1" fmla="*/ 68 h 118"/>
              <a:gd name="T2" fmla="*/ 90 w 106"/>
              <a:gd name="T3" fmla="*/ 37 h 118"/>
              <a:gd name="T4" fmla="*/ 53 w 106"/>
              <a:gd name="T5" fmla="*/ 0 h 118"/>
              <a:gd name="T6" fmla="*/ 16 w 106"/>
              <a:gd name="T7" fmla="*/ 37 h 118"/>
              <a:gd name="T8" fmla="*/ 33 w 106"/>
              <a:gd name="T9" fmla="*/ 68 h 118"/>
              <a:gd name="T10" fmla="*/ 0 w 106"/>
              <a:gd name="T11" fmla="*/ 117 h 118"/>
              <a:gd name="T12" fmla="*/ 0 w 106"/>
              <a:gd name="T13" fmla="*/ 118 h 118"/>
              <a:gd name="T14" fmla="*/ 10 w 106"/>
              <a:gd name="T15" fmla="*/ 118 h 118"/>
              <a:gd name="T16" fmla="*/ 10 w 106"/>
              <a:gd name="T17" fmla="*/ 117 h 118"/>
              <a:gd name="T18" fmla="*/ 53 w 106"/>
              <a:gd name="T19" fmla="*/ 74 h 118"/>
              <a:gd name="T20" fmla="*/ 96 w 106"/>
              <a:gd name="T21" fmla="*/ 117 h 118"/>
              <a:gd name="T22" fmla="*/ 96 w 106"/>
              <a:gd name="T23" fmla="*/ 118 h 118"/>
              <a:gd name="T24" fmla="*/ 106 w 106"/>
              <a:gd name="T25" fmla="*/ 118 h 118"/>
              <a:gd name="T26" fmla="*/ 106 w 106"/>
              <a:gd name="T27" fmla="*/ 117 h 118"/>
              <a:gd name="T28" fmla="*/ 73 w 106"/>
              <a:gd name="T29" fmla="*/ 68 h 118"/>
              <a:gd name="T30" fmla="*/ 53 w 106"/>
              <a:gd name="T31" fmla="*/ 10 h 118"/>
              <a:gd name="T32" fmla="*/ 80 w 106"/>
              <a:gd name="T33" fmla="*/ 37 h 118"/>
              <a:gd name="T34" fmla="*/ 53 w 106"/>
              <a:gd name="T35" fmla="*/ 64 h 118"/>
              <a:gd name="T36" fmla="*/ 26 w 106"/>
              <a:gd name="T37" fmla="*/ 37 h 118"/>
              <a:gd name="T38" fmla="*/ 53 w 106"/>
              <a:gd name="T39" fmla="*/ 1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6" h="118">
                <a:moveTo>
                  <a:pt x="73" y="68"/>
                </a:moveTo>
                <a:cubicBezTo>
                  <a:pt x="84" y="61"/>
                  <a:pt x="90" y="50"/>
                  <a:pt x="90" y="37"/>
                </a:cubicBezTo>
                <a:cubicBezTo>
                  <a:pt x="90" y="17"/>
                  <a:pt x="73" y="0"/>
                  <a:pt x="53" y="0"/>
                </a:cubicBezTo>
                <a:cubicBezTo>
                  <a:pt x="33" y="0"/>
                  <a:pt x="16" y="17"/>
                  <a:pt x="16" y="37"/>
                </a:cubicBezTo>
                <a:cubicBezTo>
                  <a:pt x="16" y="50"/>
                  <a:pt x="22" y="61"/>
                  <a:pt x="33" y="68"/>
                </a:cubicBezTo>
                <a:cubicBezTo>
                  <a:pt x="13" y="76"/>
                  <a:pt x="0" y="96"/>
                  <a:pt x="0" y="117"/>
                </a:cubicBezTo>
                <a:cubicBezTo>
                  <a:pt x="0" y="118"/>
                  <a:pt x="0" y="118"/>
                  <a:pt x="0" y="118"/>
                </a:cubicBezTo>
                <a:cubicBezTo>
                  <a:pt x="10" y="118"/>
                  <a:pt x="10" y="118"/>
                  <a:pt x="10" y="118"/>
                </a:cubicBezTo>
                <a:cubicBezTo>
                  <a:pt x="10" y="117"/>
                  <a:pt x="10" y="117"/>
                  <a:pt x="10" y="117"/>
                </a:cubicBezTo>
                <a:cubicBezTo>
                  <a:pt x="10" y="93"/>
                  <a:pt x="29" y="74"/>
                  <a:pt x="53" y="74"/>
                </a:cubicBezTo>
                <a:cubicBezTo>
                  <a:pt x="77" y="74"/>
                  <a:pt x="96" y="93"/>
                  <a:pt x="96" y="117"/>
                </a:cubicBezTo>
                <a:cubicBezTo>
                  <a:pt x="96" y="118"/>
                  <a:pt x="96" y="118"/>
                  <a:pt x="96" y="118"/>
                </a:cubicBezTo>
                <a:cubicBezTo>
                  <a:pt x="106" y="118"/>
                  <a:pt x="106" y="118"/>
                  <a:pt x="106" y="118"/>
                </a:cubicBezTo>
                <a:cubicBezTo>
                  <a:pt x="106" y="117"/>
                  <a:pt x="106" y="117"/>
                  <a:pt x="106" y="117"/>
                </a:cubicBezTo>
                <a:cubicBezTo>
                  <a:pt x="106" y="96"/>
                  <a:pt x="93" y="76"/>
                  <a:pt x="73" y="68"/>
                </a:cubicBezTo>
                <a:close/>
                <a:moveTo>
                  <a:pt x="53" y="10"/>
                </a:moveTo>
                <a:cubicBezTo>
                  <a:pt x="68" y="10"/>
                  <a:pt x="80" y="22"/>
                  <a:pt x="80" y="37"/>
                </a:cubicBezTo>
                <a:cubicBezTo>
                  <a:pt x="80" y="52"/>
                  <a:pt x="68" y="64"/>
                  <a:pt x="53" y="64"/>
                </a:cubicBezTo>
                <a:cubicBezTo>
                  <a:pt x="38" y="64"/>
                  <a:pt x="26" y="52"/>
                  <a:pt x="26" y="37"/>
                </a:cubicBezTo>
                <a:cubicBezTo>
                  <a:pt x="26" y="22"/>
                  <a:pt x="38" y="10"/>
                  <a:pt x="53" y="10"/>
                </a:cubicBezTo>
                <a:close/>
              </a:path>
            </a:pathLst>
          </a:custGeom>
          <a:solidFill>
            <a:srgbClr val="FFFFFF"/>
          </a:solidFill>
          <a:ln>
            <a:noFill/>
          </a:ln>
        </p:spPr>
        <p:txBody>
          <a:bodyPr vert="horz" wrap="square" lIns="89630" tIns="44814" rIns="89630" bIns="44814" numCol="1" anchor="t" anchorCtr="0" compatLnSpc="1">
            <a:prstTxWarp prst="textNoShape">
              <a:avLst/>
            </a:prstTxWarp>
          </a:bodyPr>
          <a:lstStyle/>
          <a:p>
            <a:pPr defTabSz="914225">
              <a:defRPr/>
            </a:pPr>
            <a:endParaRPr lang="en-US" sz="1765" kern="0">
              <a:solidFill>
                <a:srgbClr val="000000"/>
              </a:solidFill>
              <a:latin typeface="Segoe UI"/>
            </a:endParaRPr>
          </a:p>
        </p:txBody>
      </p:sp>
      <p:sp>
        <p:nvSpPr>
          <p:cNvPr id="58" name="Freeform 41"/>
          <p:cNvSpPr>
            <a:spLocks noEditPoints="1"/>
          </p:cNvSpPr>
          <p:nvPr/>
        </p:nvSpPr>
        <p:spPr bwMode="auto">
          <a:xfrm>
            <a:off x="648668" y="1625301"/>
            <a:ext cx="573361" cy="553530"/>
          </a:xfrm>
          <a:custGeom>
            <a:avLst/>
            <a:gdLst>
              <a:gd name="T0" fmla="*/ 120 w 120"/>
              <a:gd name="T1" fmla="*/ 0 h 120"/>
              <a:gd name="T2" fmla="*/ 0 w 120"/>
              <a:gd name="T3" fmla="*/ 0 h 120"/>
              <a:gd name="T4" fmla="*/ 0 w 120"/>
              <a:gd name="T5" fmla="*/ 120 h 120"/>
              <a:gd name="T6" fmla="*/ 24 w 120"/>
              <a:gd name="T7" fmla="*/ 120 h 120"/>
              <a:gd name="T8" fmla="*/ 24 w 120"/>
              <a:gd name="T9" fmla="*/ 116 h 120"/>
              <a:gd name="T10" fmla="*/ 60 w 120"/>
              <a:gd name="T11" fmla="*/ 80 h 120"/>
              <a:gd name="T12" fmla="*/ 96 w 120"/>
              <a:gd name="T13" fmla="*/ 116 h 120"/>
              <a:gd name="T14" fmla="*/ 96 w 120"/>
              <a:gd name="T15" fmla="*/ 120 h 120"/>
              <a:gd name="T16" fmla="*/ 120 w 120"/>
              <a:gd name="T17" fmla="*/ 120 h 120"/>
              <a:gd name="T18" fmla="*/ 120 w 120"/>
              <a:gd name="T19" fmla="*/ 0 h 120"/>
              <a:gd name="T20" fmla="*/ 36 w 120"/>
              <a:gd name="T21" fmla="*/ 48 h 120"/>
              <a:gd name="T22" fmla="*/ 60 w 120"/>
              <a:gd name="T23" fmla="*/ 24 h 120"/>
              <a:gd name="T24" fmla="*/ 84 w 120"/>
              <a:gd name="T25" fmla="*/ 48 h 120"/>
              <a:gd name="T26" fmla="*/ 60 w 120"/>
              <a:gd name="T27" fmla="*/ 72 h 120"/>
              <a:gd name="T28" fmla="*/ 36 w 120"/>
              <a:gd name="T29" fmla="*/ 48 h 120"/>
              <a:gd name="T30" fmla="*/ 112 w 120"/>
              <a:gd name="T31" fmla="*/ 112 h 120"/>
              <a:gd name="T32" fmla="*/ 104 w 120"/>
              <a:gd name="T33" fmla="*/ 112 h 120"/>
              <a:gd name="T34" fmla="*/ 77 w 120"/>
              <a:gd name="T35" fmla="*/ 75 h 120"/>
              <a:gd name="T36" fmla="*/ 92 w 120"/>
              <a:gd name="T37" fmla="*/ 48 h 120"/>
              <a:gd name="T38" fmla="*/ 60 w 120"/>
              <a:gd name="T39" fmla="*/ 16 h 120"/>
              <a:gd name="T40" fmla="*/ 28 w 120"/>
              <a:gd name="T41" fmla="*/ 48 h 120"/>
              <a:gd name="T42" fmla="*/ 43 w 120"/>
              <a:gd name="T43" fmla="*/ 75 h 120"/>
              <a:gd name="T44" fmla="*/ 16 w 120"/>
              <a:gd name="T45" fmla="*/ 112 h 120"/>
              <a:gd name="T46" fmla="*/ 8 w 120"/>
              <a:gd name="T47" fmla="*/ 112 h 120"/>
              <a:gd name="T48" fmla="*/ 8 w 120"/>
              <a:gd name="T49" fmla="*/ 8 h 120"/>
              <a:gd name="T50" fmla="*/ 112 w 120"/>
              <a:gd name="T51" fmla="*/ 8 h 120"/>
              <a:gd name="T52" fmla="*/ 112 w 120"/>
              <a:gd name="T53" fmla="*/ 112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0" h="120">
                <a:moveTo>
                  <a:pt x="120" y="0"/>
                </a:moveTo>
                <a:cubicBezTo>
                  <a:pt x="0" y="0"/>
                  <a:pt x="0" y="0"/>
                  <a:pt x="0" y="0"/>
                </a:cubicBezTo>
                <a:cubicBezTo>
                  <a:pt x="0" y="120"/>
                  <a:pt x="0" y="120"/>
                  <a:pt x="0" y="120"/>
                </a:cubicBezTo>
                <a:cubicBezTo>
                  <a:pt x="24" y="120"/>
                  <a:pt x="24" y="120"/>
                  <a:pt x="24" y="120"/>
                </a:cubicBezTo>
                <a:cubicBezTo>
                  <a:pt x="24" y="116"/>
                  <a:pt x="24" y="116"/>
                  <a:pt x="24" y="116"/>
                </a:cubicBezTo>
                <a:cubicBezTo>
                  <a:pt x="24" y="96"/>
                  <a:pt x="40" y="80"/>
                  <a:pt x="60" y="80"/>
                </a:cubicBezTo>
                <a:cubicBezTo>
                  <a:pt x="80" y="80"/>
                  <a:pt x="96" y="96"/>
                  <a:pt x="96" y="116"/>
                </a:cubicBezTo>
                <a:cubicBezTo>
                  <a:pt x="96" y="120"/>
                  <a:pt x="96" y="120"/>
                  <a:pt x="96" y="120"/>
                </a:cubicBezTo>
                <a:cubicBezTo>
                  <a:pt x="120" y="120"/>
                  <a:pt x="120" y="120"/>
                  <a:pt x="120" y="120"/>
                </a:cubicBezTo>
                <a:lnTo>
                  <a:pt x="120" y="0"/>
                </a:lnTo>
                <a:close/>
                <a:moveTo>
                  <a:pt x="36" y="48"/>
                </a:moveTo>
                <a:cubicBezTo>
                  <a:pt x="36" y="35"/>
                  <a:pt x="47" y="24"/>
                  <a:pt x="60" y="24"/>
                </a:cubicBezTo>
                <a:cubicBezTo>
                  <a:pt x="73" y="24"/>
                  <a:pt x="84" y="35"/>
                  <a:pt x="84" y="48"/>
                </a:cubicBezTo>
                <a:cubicBezTo>
                  <a:pt x="84" y="61"/>
                  <a:pt x="73" y="72"/>
                  <a:pt x="60" y="72"/>
                </a:cubicBezTo>
                <a:cubicBezTo>
                  <a:pt x="47" y="72"/>
                  <a:pt x="36" y="61"/>
                  <a:pt x="36" y="48"/>
                </a:cubicBezTo>
                <a:close/>
                <a:moveTo>
                  <a:pt x="112" y="112"/>
                </a:moveTo>
                <a:cubicBezTo>
                  <a:pt x="104" y="112"/>
                  <a:pt x="104" y="112"/>
                  <a:pt x="104" y="112"/>
                </a:cubicBezTo>
                <a:cubicBezTo>
                  <a:pt x="102" y="95"/>
                  <a:pt x="91" y="81"/>
                  <a:pt x="77" y="75"/>
                </a:cubicBezTo>
                <a:cubicBezTo>
                  <a:pt x="86" y="70"/>
                  <a:pt x="92" y="60"/>
                  <a:pt x="92" y="48"/>
                </a:cubicBezTo>
                <a:cubicBezTo>
                  <a:pt x="92" y="30"/>
                  <a:pt x="78" y="16"/>
                  <a:pt x="60" y="16"/>
                </a:cubicBezTo>
                <a:cubicBezTo>
                  <a:pt x="42" y="16"/>
                  <a:pt x="28" y="30"/>
                  <a:pt x="28" y="48"/>
                </a:cubicBezTo>
                <a:cubicBezTo>
                  <a:pt x="28" y="60"/>
                  <a:pt x="34" y="70"/>
                  <a:pt x="43" y="75"/>
                </a:cubicBezTo>
                <a:cubicBezTo>
                  <a:pt x="28" y="81"/>
                  <a:pt x="18" y="95"/>
                  <a:pt x="16" y="112"/>
                </a:cubicBezTo>
                <a:cubicBezTo>
                  <a:pt x="8" y="112"/>
                  <a:pt x="8" y="112"/>
                  <a:pt x="8" y="112"/>
                </a:cubicBezTo>
                <a:cubicBezTo>
                  <a:pt x="8" y="8"/>
                  <a:pt x="8" y="8"/>
                  <a:pt x="8" y="8"/>
                </a:cubicBezTo>
                <a:cubicBezTo>
                  <a:pt x="112" y="8"/>
                  <a:pt x="112" y="8"/>
                  <a:pt x="112" y="8"/>
                </a:cubicBezTo>
                <a:lnTo>
                  <a:pt x="112" y="112"/>
                </a:lnTo>
                <a:close/>
              </a:path>
            </a:pathLst>
          </a:custGeom>
          <a:solidFill>
            <a:srgbClr val="FFFFFF"/>
          </a:solidFill>
          <a:ln>
            <a:noFill/>
          </a:ln>
        </p:spPr>
        <p:txBody>
          <a:bodyPr vert="horz" wrap="square" lIns="89630" tIns="44814" rIns="89630" bIns="44814" numCol="1" anchor="t" anchorCtr="0" compatLnSpc="1">
            <a:prstTxWarp prst="textNoShape">
              <a:avLst/>
            </a:prstTxWarp>
          </a:bodyPr>
          <a:lstStyle/>
          <a:p>
            <a:pPr defTabSz="914225">
              <a:defRPr/>
            </a:pPr>
            <a:endParaRPr lang="en-US" sz="1765" kern="0">
              <a:solidFill>
                <a:srgbClr val="000000"/>
              </a:solidFill>
              <a:latin typeface="Segoe UI"/>
            </a:endParaRPr>
          </a:p>
        </p:txBody>
      </p:sp>
      <p:sp>
        <p:nvSpPr>
          <p:cNvPr id="14" name="TextBox 13"/>
          <p:cNvSpPr txBox="1"/>
          <p:nvPr/>
        </p:nvSpPr>
        <p:spPr>
          <a:xfrm>
            <a:off x="1222030" y="1594347"/>
            <a:ext cx="2657195" cy="621968"/>
          </a:xfrm>
          <a:prstGeom prst="rect">
            <a:avLst/>
          </a:prstGeom>
          <a:noFill/>
        </p:spPr>
        <p:txBody>
          <a:bodyPr wrap="none" lIns="179259" tIns="143407" rIns="179259" bIns="143407" rtlCol="0">
            <a:spAutoFit/>
          </a:bodyPr>
          <a:lstStyle/>
          <a:p>
            <a:pPr defTabSz="914225">
              <a:lnSpc>
                <a:spcPct val="90000"/>
              </a:lnSpc>
              <a:spcAft>
                <a:spcPts val="588"/>
              </a:spcAft>
              <a:defRPr/>
            </a:pPr>
            <a:r>
              <a:rPr lang="en-US" sz="2353" kern="0" dirty="0">
                <a:solidFill>
                  <a:srgbClr val="FFFFFF"/>
                </a:solidFill>
                <a:latin typeface="Segoe UI"/>
              </a:rPr>
              <a:t>Work and school</a:t>
            </a:r>
          </a:p>
        </p:txBody>
      </p:sp>
      <p:sp>
        <p:nvSpPr>
          <p:cNvPr id="80" name="TextBox 79"/>
          <p:cNvSpPr txBox="1"/>
          <p:nvPr/>
        </p:nvSpPr>
        <p:spPr>
          <a:xfrm>
            <a:off x="6487676" y="1594347"/>
            <a:ext cx="1520827" cy="621968"/>
          </a:xfrm>
          <a:prstGeom prst="rect">
            <a:avLst/>
          </a:prstGeom>
          <a:noFill/>
        </p:spPr>
        <p:txBody>
          <a:bodyPr wrap="none" lIns="179259" tIns="143407" rIns="179259" bIns="143407" rtlCol="0">
            <a:spAutoFit/>
          </a:bodyPr>
          <a:lstStyle/>
          <a:p>
            <a:pPr defTabSz="914225">
              <a:lnSpc>
                <a:spcPct val="90000"/>
              </a:lnSpc>
              <a:spcAft>
                <a:spcPts val="588"/>
              </a:spcAft>
              <a:defRPr/>
            </a:pPr>
            <a:r>
              <a:rPr lang="en-US" sz="2353" kern="0" dirty="0">
                <a:solidFill>
                  <a:srgbClr val="FFFFFF"/>
                </a:solidFill>
                <a:latin typeface="Segoe UI"/>
              </a:rPr>
              <a:t>Personal</a:t>
            </a:r>
          </a:p>
        </p:txBody>
      </p:sp>
      <p:sp>
        <p:nvSpPr>
          <p:cNvPr id="81" name="Title 12"/>
          <p:cNvSpPr txBox="1">
            <a:spLocks/>
          </p:cNvSpPr>
          <p:nvPr/>
        </p:nvSpPr>
        <p:spPr>
          <a:xfrm>
            <a:off x="486072" y="3860790"/>
            <a:ext cx="7738937" cy="899409"/>
          </a:xfrm>
          <a:prstGeom prst="rect">
            <a:avLst/>
          </a:prstGeom>
        </p:spPr>
        <p:txBody>
          <a:bodyPr vert="horz" wrap="square" lIns="143407" tIns="89630" rIns="143407" bIns="8963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3174">
                      <a:srgbClr val="262626"/>
                    </a:gs>
                    <a:gs pos="25000">
                      <a:srgbClr val="262626"/>
                    </a:gs>
                  </a:gsLst>
                  <a:lin ang="5400000" scaled="0"/>
                </a:gradFill>
                <a:effectLst/>
                <a:latin typeface="+mj-lt"/>
                <a:ea typeface="+mn-ea"/>
                <a:cs typeface="Segoe UI" pitchFamily="34" charset="0"/>
              </a:defRPr>
            </a:lvl1pPr>
          </a:lstStyle>
          <a:p>
            <a:pPr defTabSz="932563">
              <a:defRPr/>
            </a:pPr>
            <a:endParaRPr lang="en-US" sz="4704" dirty="0">
              <a:latin typeface="Segoe UI Light"/>
            </a:endParaRPr>
          </a:p>
        </p:txBody>
      </p:sp>
      <p:grpSp>
        <p:nvGrpSpPr>
          <p:cNvPr id="3" name="Group 2"/>
          <p:cNvGrpSpPr/>
          <p:nvPr/>
        </p:nvGrpSpPr>
        <p:grpSpPr>
          <a:xfrm>
            <a:off x="3766649" y="2600763"/>
            <a:ext cx="914270" cy="914270"/>
            <a:chOff x="2313989" y="1263988"/>
            <a:chExt cx="914400" cy="914400"/>
          </a:xfrm>
        </p:grpSpPr>
        <p:sp>
          <p:nvSpPr>
            <p:cNvPr id="36" name="Rectangle 35"/>
            <p:cNvSpPr/>
            <p:nvPr/>
          </p:nvSpPr>
          <p:spPr bwMode="auto">
            <a:xfrm>
              <a:off x="2313989" y="1263988"/>
              <a:ext cx="914400" cy="914400"/>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lIns="91427" tIns="91427" rIns="34289" bIns="34289" rtlCol="0" anchor="b" anchorCtr="0"/>
            <a:lstStyle/>
            <a:p>
              <a:pPr algn="ctr" defTabSz="93222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37" name="Picture 36"/>
            <p:cNvPicPr>
              <a:picLocks noChangeAspect="1"/>
            </p:cNvPicPr>
            <p:nvPr/>
          </p:nvPicPr>
          <p:blipFill rotWithShape="1">
            <a:blip r:embed="rId4" cstate="print">
              <a:extLst>
                <a:ext uri="{28A0092B-C50C-407E-A947-70E740481C1C}">
                  <a14:useLocalDpi xmlns:a14="http://schemas.microsoft.com/office/drawing/2010/main" val="0"/>
                </a:ext>
              </a:extLst>
            </a:blip>
            <a:srcRect l="7190" t="22653" r="69293" b="31230"/>
            <a:stretch/>
          </p:blipFill>
          <p:spPr>
            <a:xfrm>
              <a:off x="2351382" y="1461715"/>
              <a:ext cx="839615" cy="518947"/>
            </a:xfrm>
            <a:prstGeom prst="rect">
              <a:avLst/>
            </a:prstGeom>
          </p:spPr>
        </p:pic>
      </p:grpSp>
      <p:grpSp>
        <p:nvGrpSpPr>
          <p:cNvPr id="4" name="Group 3"/>
          <p:cNvGrpSpPr/>
          <p:nvPr/>
        </p:nvGrpSpPr>
        <p:grpSpPr>
          <a:xfrm>
            <a:off x="1678996" y="2600763"/>
            <a:ext cx="914270" cy="914270"/>
            <a:chOff x="9194761" y="1161572"/>
            <a:chExt cx="914400" cy="914400"/>
          </a:xfrm>
        </p:grpSpPr>
        <p:sp>
          <p:nvSpPr>
            <p:cNvPr id="30" name="Rectangle 29"/>
            <p:cNvSpPr/>
            <p:nvPr/>
          </p:nvSpPr>
          <p:spPr bwMode="auto">
            <a:xfrm>
              <a:off x="9194761" y="1161572"/>
              <a:ext cx="914400" cy="914400"/>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lIns="91427" tIns="91427" rIns="34289" bIns="34289" rtlCol="0" anchor="b" anchorCtr="0"/>
            <a:lstStyle/>
            <a:p>
              <a:pPr algn="ctr" defTabSz="93222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38" name="Picture 37"/>
            <p:cNvPicPr>
              <a:picLocks noChangeAspect="1"/>
            </p:cNvPicPr>
            <p:nvPr/>
          </p:nvPicPr>
          <p:blipFill rotWithShape="1">
            <a:blip r:embed="rId5" cstate="print">
              <a:extLst>
                <a:ext uri="{28A0092B-C50C-407E-A947-70E740481C1C}">
                  <a14:useLocalDpi xmlns:a14="http://schemas.microsoft.com/office/drawing/2010/main" val="0"/>
                </a:ext>
              </a:extLst>
            </a:blip>
            <a:srcRect r="79655"/>
            <a:stretch/>
          </p:blipFill>
          <p:spPr>
            <a:xfrm>
              <a:off x="9324759" y="1296622"/>
              <a:ext cx="654404" cy="642794"/>
            </a:xfrm>
            <a:prstGeom prst="rect">
              <a:avLst/>
            </a:prstGeom>
          </p:spPr>
        </p:pic>
      </p:grpSp>
      <p:grpSp>
        <p:nvGrpSpPr>
          <p:cNvPr id="5" name="Group 4"/>
          <p:cNvGrpSpPr/>
          <p:nvPr/>
        </p:nvGrpSpPr>
        <p:grpSpPr>
          <a:xfrm>
            <a:off x="2722822" y="2600763"/>
            <a:ext cx="914270" cy="914270"/>
            <a:chOff x="1790511" y="1189176"/>
            <a:chExt cx="914400" cy="914400"/>
          </a:xfrm>
        </p:grpSpPr>
        <p:sp>
          <p:nvSpPr>
            <p:cNvPr id="42" name="Rectangle 41"/>
            <p:cNvSpPr/>
            <p:nvPr/>
          </p:nvSpPr>
          <p:spPr bwMode="auto">
            <a:xfrm>
              <a:off x="1790511" y="1189176"/>
              <a:ext cx="914400" cy="914400"/>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lIns="91427" tIns="91427" rIns="34289" bIns="34289" rtlCol="0" anchor="b" anchorCtr="0"/>
            <a:lstStyle/>
            <a:p>
              <a:pPr algn="ctr" defTabSz="93222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40" name="Picture 39"/>
            <p:cNvPicPr>
              <a:picLocks noChangeAspect="1"/>
            </p:cNvPicPr>
            <p:nvPr/>
          </p:nvPicPr>
          <p:blipFill rotWithShape="1">
            <a:blip r:embed="rId6">
              <a:extLst>
                <a:ext uri="{28A0092B-C50C-407E-A947-70E740481C1C}">
                  <a14:useLocalDpi xmlns:a14="http://schemas.microsoft.com/office/drawing/2010/main" val="0"/>
                </a:ext>
              </a:extLst>
            </a:blip>
            <a:srcRect l="5466" t="14899" r="67704" b="14268"/>
            <a:stretch/>
          </p:blipFill>
          <p:spPr>
            <a:xfrm>
              <a:off x="1923256" y="1321808"/>
              <a:ext cx="640080" cy="640080"/>
            </a:xfrm>
            <a:prstGeom prst="rect">
              <a:avLst/>
            </a:prstGeom>
          </p:spPr>
        </p:pic>
      </p:grpSp>
      <p:grpSp>
        <p:nvGrpSpPr>
          <p:cNvPr id="6" name="Group 5"/>
          <p:cNvGrpSpPr/>
          <p:nvPr/>
        </p:nvGrpSpPr>
        <p:grpSpPr>
          <a:xfrm>
            <a:off x="4810476" y="2600763"/>
            <a:ext cx="914270" cy="914270"/>
            <a:chOff x="10822811" y="4697633"/>
            <a:chExt cx="914400" cy="914400"/>
          </a:xfrm>
        </p:grpSpPr>
        <p:sp>
          <p:nvSpPr>
            <p:cNvPr id="46" name="Rectangle 45"/>
            <p:cNvSpPr/>
            <p:nvPr/>
          </p:nvSpPr>
          <p:spPr bwMode="auto">
            <a:xfrm>
              <a:off x="10822811" y="4697633"/>
              <a:ext cx="914400" cy="914400"/>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lIns="91427" tIns="91427" rIns="34289" bIns="34289" rtlCol="0" anchor="b" anchorCtr="0"/>
            <a:lstStyle/>
            <a:p>
              <a:pPr algn="ctr" defTabSz="93222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48" name="Picture 47"/>
            <p:cNvPicPr>
              <a:picLocks noChangeAspect="1"/>
            </p:cNvPicPr>
            <p:nvPr/>
          </p:nvPicPr>
          <p:blipFill rotWithShape="1">
            <a:blip r:embed="rId7">
              <a:extLst>
                <a:ext uri="{28A0092B-C50C-407E-A947-70E740481C1C}">
                  <a14:useLocalDpi xmlns:a14="http://schemas.microsoft.com/office/drawing/2010/main" val="0"/>
                </a:ext>
              </a:extLst>
            </a:blip>
            <a:srcRect l="6757" t="25033" r="80714" b="25940"/>
            <a:stretch/>
          </p:blipFill>
          <p:spPr>
            <a:xfrm>
              <a:off x="10970823" y="4849883"/>
              <a:ext cx="618376" cy="622492"/>
            </a:xfrm>
            <a:prstGeom prst="rect">
              <a:avLst/>
            </a:prstGeom>
          </p:spPr>
        </p:pic>
      </p:grpSp>
      <p:grpSp>
        <p:nvGrpSpPr>
          <p:cNvPr id="7" name="Group 6"/>
          <p:cNvGrpSpPr/>
          <p:nvPr/>
        </p:nvGrpSpPr>
        <p:grpSpPr>
          <a:xfrm>
            <a:off x="639852" y="2600763"/>
            <a:ext cx="914270" cy="914270"/>
            <a:chOff x="9653150" y="1114825"/>
            <a:chExt cx="914400" cy="914400"/>
          </a:xfrm>
        </p:grpSpPr>
        <p:sp>
          <p:nvSpPr>
            <p:cNvPr id="51" name="Rectangle 50"/>
            <p:cNvSpPr/>
            <p:nvPr/>
          </p:nvSpPr>
          <p:spPr bwMode="auto">
            <a:xfrm>
              <a:off x="9653150" y="1114825"/>
              <a:ext cx="914400" cy="914400"/>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lIns="91427" tIns="91427" rIns="34289" bIns="34289" rtlCol="0" anchor="b" anchorCtr="0"/>
            <a:lstStyle/>
            <a:p>
              <a:pPr algn="ctr" defTabSz="93222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54" name="Picture 53"/>
            <p:cNvPicPr>
              <a:picLocks noChangeAspect="1"/>
            </p:cNvPicPr>
            <p:nvPr/>
          </p:nvPicPr>
          <p:blipFill>
            <a:blip r:embed="rId8" cstate="print">
              <a:biLevel thresh="25000"/>
              <a:extLst>
                <a:ext uri="{28A0092B-C50C-407E-A947-70E740481C1C}">
                  <a14:useLocalDpi xmlns:a14="http://schemas.microsoft.com/office/drawing/2010/main" val="0"/>
                </a:ext>
              </a:extLst>
            </a:blip>
            <a:stretch>
              <a:fillRect/>
            </a:stretch>
          </p:blipFill>
          <p:spPr>
            <a:xfrm>
              <a:off x="9788022" y="1249697"/>
              <a:ext cx="644656" cy="644656"/>
            </a:xfrm>
            <a:prstGeom prst="rect">
              <a:avLst/>
            </a:prstGeom>
          </p:spPr>
        </p:pic>
      </p:grpSp>
      <p:grpSp>
        <p:nvGrpSpPr>
          <p:cNvPr id="8" name="Group 7"/>
          <p:cNvGrpSpPr/>
          <p:nvPr/>
        </p:nvGrpSpPr>
        <p:grpSpPr>
          <a:xfrm>
            <a:off x="7018497" y="2600763"/>
            <a:ext cx="914270" cy="914270"/>
            <a:chOff x="7921912" y="5340726"/>
            <a:chExt cx="914400" cy="914400"/>
          </a:xfrm>
        </p:grpSpPr>
        <p:sp>
          <p:nvSpPr>
            <p:cNvPr id="64" name="Rectangle 63"/>
            <p:cNvSpPr/>
            <p:nvPr/>
          </p:nvSpPr>
          <p:spPr bwMode="auto">
            <a:xfrm>
              <a:off x="7921912" y="5340726"/>
              <a:ext cx="914400" cy="914400"/>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lIns="91427" tIns="91427" rIns="34289" bIns="34289" rtlCol="0" anchor="b" anchorCtr="0"/>
            <a:lstStyle/>
            <a:p>
              <a:pPr algn="ctr" defTabSz="93222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5" name="Freeform 33"/>
            <p:cNvSpPr>
              <a:spLocks noChangeAspect="1" noEditPoints="1"/>
            </p:cNvSpPr>
            <p:nvPr/>
          </p:nvSpPr>
          <p:spPr bwMode="black">
            <a:xfrm>
              <a:off x="8068161" y="5497071"/>
              <a:ext cx="621901" cy="601710"/>
            </a:xfrm>
            <a:custGeom>
              <a:avLst/>
              <a:gdLst>
                <a:gd name="T0" fmla="*/ 258 w 364"/>
                <a:gd name="T1" fmla="*/ 185 h 352"/>
                <a:gd name="T2" fmla="*/ 263 w 364"/>
                <a:gd name="T3" fmla="*/ 198 h 352"/>
                <a:gd name="T4" fmla="*/ 216 w 364"/>
                <a:gd name="T5" fmla="*/ 276 h 352"/>
                <a:gd name="T6" fmla="*/ 263 w 364"/>
                <a:gd name="T7" fmla="*/ 198 h 352"/>
                <a:gd name="T8" fmla="*/ 117 w 364"/>
                <a:gd name="T9" fmla="*/ 143 h 352"/>
                <a:gd name="T10" fmla="*/ 96 w 364"/>
                <a:gd name="T11" fmla="*/ 132 h 352"/>
                <a:gd name="T12" fmla="*/ 75 w 364"/>
                <a:gd name="T13" fmla="*/ 145 h 352"/>
                <a:gd name="T14" fmla="*/ 67 w 364"/>
                <a:gd name="T15" fmla="*/ 176 h 352"/>
                <a:gd name="T16" fmla="*/ 75 w 364"/>
                <a:gd name="T17" fmla="*/ 208 h 352"/>
                <a:gd name="T18" fmla="*/ 95 w 364"/>
                <a:gd name="T19" fmla="*/ 220 h 352"/>
                <a:gd name="T20" fmla="*/ 116 w 364"/>
                <a:gd name="T21" fmla="*/ 210 h 352"/>
                <a:gd name="T22" fmla="*/ 125 w 364"/>
                <a:gd name="T23" fmla="*/ 177 h 352"/>
                <a:gd name="T24" fmla="*/ 120 w 364"/>
                <a:gd name="T25" fmla="*/ 149 h 352"/>
                <a:gd name="T26" fmla="*/ 102 w 364"/>
                <a:gd name="T27" fmla="*/ 132 h 352"/>
                <a:gd name="T28" fmla="*/ 79 w 364"/>
                <a:gd name="T29" fmla="*/ 139 h 352"/>
                <a:gd name="T30" fmla="*/ 68 w 364"/>
                <a:gd name="T31" fmla="*/ 167 h 352"/>
                <a:gd name="T32" fmla="*/ 72 w 364"/>
                <a:gd name="T33" fmla="*/ 202 h 352"/>
                <a:gd name="T34" fmla="*/ 89 w 364"/>
                <a:gd name="T35" fmla="*/ 219 h 352"/>
                <a:gd name="T36" fmla="*/ 112 w 364"/>
                <a:gd name="T37" fmla="*/ 215 h 352"/>
                <a:gd name="T38" fmla="*/ 124 w 364"/>
                <a:gd name="T39" fmla="*/ 187 h 352"/>
                <a:gd name="T40" fmla="*/ 123 w 364"/>
                <a:gd name="T41" fmla="*/ 157 h 352"/>
                <a:gd name="T42" fmla="*/ 108 w 364"/>
                <a:gd name="T43" fmla="*/ 134 h 352"/>
                <a:gd name="T44" fmla="*/ 84 w 364"/>
                <a:gd name="T45" fmla="*/ 135 h 352"/>
                <a:gd name="T46" fmla="*/ 69 w 364"/>
                <a:gd name="T47" fmla="*/ 159 h 352"/>
                <a:gd name="T48" fmla="*/ 69 w 364"/>
                <a:gd name="T49" fmla="*/ 194 h 352"/>
                <a:gd name="T50" fmla="*/ 84 w 364"/>
                <a:gd name="T51" fmla="*/ 217 h 352"/>
                <a:gd name="T52" fmla="*/ 107 w 364"/>
                <a:gd name="T53" fmla="*/ 218 h 352"/>
                <a:gd name="T54" fmla="*/ 123 w 364"/>
                <a:gd name="T55" fmla="*/ 196 h 352"/>
                <a:gd name="T56" fmla="*/ 0 w 364"/>
                <a:gd name="T57" fmla="*/ 35 h 352"/>
                <a:gd name="T58" fmla="*/ 0 w 364"/>
                <a:gd name="T59" fmla="*/ 35 h 352"/>
                <a:gd name="T60" fmla="*/ 137 w 364"/>
                <a:gd name="T61" fmla="*/ 229 h 352"/>
                <a:gd name="T62" fmla="*/ 95 w 364"/>
                <a:gd name="T63" fmla="*/ 247 h 352"/>
                <a:gd name="T64" fmla="*/ 57 w 364"/>
                <a:gd name="T65" fmla="*/ 226 h 352"/>
                <a:gd name="T66" fmla="*/ 42 w 364"/>
                <a:gd name="T67" fmla="*/ 178 h 352"/>
                <a:gd name="T68" fmla="*/ 56 w 364"/>
                <a:gd name="T69" fmla="*/ 127 h 352"/>
                <a:gd name="T70" fmla="*/ 97 w 364"/>
                <a:gd name="T71" fmla="*/ 105 h 352"/>
                <a:gd name="T72" fmla="*/ 137 w 364"/>
                <a:gd name="T73" fmla="*/ 122 h 352"/>
                <a:gd name="T74" fmla="*/ 154 w 364"/>
                <a:gd name="T75" fmla="*/ 175 h 352"/>
                <a:gd name="T76" fmla="*/ 117 w 364"/>
                <a:gd name="T77" fmla="*/ 143 h 352"/>
                <a:gd name="T78" fmla="*/ 96 w 364"/>
                <a:gd name="T79" fmla="*/ 132 h 352"/>
                <a:gd name="T80" fmla="*/ 75 w 364"/>
                <a:gd name="T81" fmla="*/ 145 h 352"/>
                <a:gd name="T82" fmla="*/ 67 w 364"/>
                <a:gd name="T83" fmla="*/ 176 h 352"/>
                <a:gd name="T84" fmla="*/ 75 w 364"/>
                <a:gd name="T85" fmla="*/ 208 h 352"/>
                <a:gd name="T86" fmla="*/ 95 w 364"/>
                <a:gd name="T87" fmla="*/ 220 h 352"/>
                <a:gd name="T88" fmla="*/ 116 w 364"/>
                <a:gd name="T89" fmla="*/ 210 h 352"/>
                <a:gd name="T90" fmla="*/ 125 w 364"/>
                <a:gd name="T91" fmla="*/ 177 h 352"/>
                <a:gd name="T92" fmla="*/ 123 w 364"/>
                <a:gd name="T93" fmla="*/ 157 h 352"/>
                <a:gd name="T94" fmla="*/ 108 w 364"/>
                <a:gd name="T95" fmla="*/ 134 h 352"/>
                <a:gd name="T96" fmla="*/ 84 w 364"/>
                <a:gd name="T97" fmla="*/ 135 h 352"/>
                <a:gd name="T98" fmla="*/ 69 w 364"/>
                <a:gd name="T99" fmla="*/ 159 h 352"/>
                <a:gd name="T100" fmla="*/ 69 w 364"/>
                <a:gd name="T101" fmla="*/ 194 h 352"/>
                <a:gd name="T102" fmla="*/ 84 w 364"/>
                <a:gd name="T103" fmla="*/ 217 h 352"/>
                <a:gd name="T104" fmla="*/ 107 w 364"/>
                <a:gd name="T105" fmla="*/ 218 h 352"/>
                <a:gd name="T106" fmla="*/ 123 w 364"/>
                <a:gd name="T107" fmla="*/ 196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64" h="352">
                  <a:moveTo>
                    <a:pt x="356" y="76"/>
                  </a:moveTo>
                  <a:cubicBezTo>
                    <a:pt x="216" y="76"/>
                    <a:pt x="216" y="76"/>
                    <a:pt x="216" y="76"/>
                  </a:cubicBezTo>
                  <a:cubicBezTo>
                    <a:pt x="216" y="151"/>
                    <a:pt x="216" y="151"/>
                    <a:pt x="216" y="151"/>
                  </a:cubicBezTo>
                  <a:cubicBezTo>
                    <a:pt x="258" y="185"/>
                    <a:pt x="258" y="185"/>
                    <a:pt x="258" y="185"/>
                  </a:cubicBezTo>
                  <a:cubicBezTo>
                    <a:pt x="364" y="96"/>
                    <a:pt x="364" y="96"/>
                    <a:pt x="364" y="96"/>
                  </a:cubicBezTo>
                  <a:cubicBezTo>
                    <a:pt x="364" y="84"/>
                    <a:pt x="364" y="84"/>
                    <a:pt x="364" y="84"/>
                  </a:cubicBezTo>
                  <a:cubicBezTo>
                    <a:pt x="364" y="78"/>
                    <a:pt x="362" y="76"/>
                    <a:pt x="356" y="76"/>
                  </a:cubicBezTo>
                  <a:close/>
                  <a:moveTo>
                    <a:pt x="263" y="198"/>
                  </a:moveTo>
                  <a:cubicBezTo>
                    <a:pt x="262" y="199"/>
                    <a:pt x="260" y="200"/>
                    <a:pt x="258" y="200"/>
                  </a:cubicBezTo>
                  <a:cubicBezTo>
                    <a:pt x="256" y="200"/>
                    <a:pt x="255" y="199"/>
                    <a:pt x="253" y="198"/>
                  </a:cubicBezTo>
                  <a:cubicBezTo>
                    <a:pt x="216" y="168"/>
                    <a:pt x="216" y="168"/>
                    <a:pt x="216" y="168"/>
                  </a:cubicBezTo>
                  <a:cubicBezTo>
                    <a:pt x="216" y="276"/>
                    <a:pt x="216" y="276"/>
                    <a:pt x="216" y="276"/>
                  </a:cubicBezTo>
                  <a:cubicBezTo>
                    <a:pt x="356" y="276"/>
                    <a:pt x="356" y="276"/>
                    <a:pt x="356" y="276"/>
                  </a:cubicBezTo>
                  <a:cubicBezTo>
                    <a:pt x="362" y="276"/>
                    <a:pt x="364" y="274"/>
                    <a:pt x="364" y="268"/>
                  </a:cubicBezTo>
                  <a:cubicBezTo>
                    <a:pt x="364" y="113"/>
                    <a:pt x="364" y="113"/>
                    <a:pt x="364" y="113"/>
                  </a:cubicBezTo>
                  <a:lnTo>
                    <a:pt x="263" y="198"/>
                  </a:lnTo>
                  <a:close/>
                  <a:moveTo>
                    <a:pt x="124" y="166"/>
                  </a:moveTo>
                  <a:cubicBezTo>
                    <a:pt x="124" y="163"/>
                    <a:pt x="123" y="160"/>
                    <a:pt x="123" y="157"/>
                  </a:cubicBezTo>
                  <a:cubicBezTo>
                    <a:pt x="122" y="154"/>
                    <a:pt x="121" y="152"/>
                    <a:pt x="120" y="149"/>
                  </a:cubicBezTo>
                  <a:cubicBezTo>
                    <a:pt x="119" y="147"/>
                    <a:pt x="118" y="145"/>
                    <a:pt x="117" y="143"/>
                  </a:cubicBezTo>
                  <a:cubicBezTo>
                    <a:pt x="115" y="141"/>
                    <a:pt x="114" y="139"/>
                    <a:pt x="112" y="138"/>
                  </a:cubicBezTo>
                  <a:cubicBezTo>
                    <a:pt x="111" y="136"/>
                    <a:pt x="109" y="135"/>
                    <a:pt x="108" y="134"/>
                  </a:cubicBezTo>
                  <a:cubicBezTo>
                    <a:pt x="106" y="133"/>
                    <a:pt x="104" y="133"/>
                    <a:pt x="102" y="132"/>
                  </a:cubicBezTo>
                  <a:cubicBezTo>
                    <a:pt x="100" y="132"/>
                    <a:pt x="98" y="132"/>
                    <a:pt x="96" y="132"/>
                  </a:cubicBezTo>
                  <a:cubicBezTo>
                    <a:pt x="94" y="132"/>
                    <a:pt x="92" y="132"/>
                    <a:pt x="89" y="133"/>
                  </a:cubicBezTo>
                  <a:cubicBezTo>
                    <a:pt x="87" y="133"/>
                    <a:pt x="86" y="134"/>
                    <a:pt x="84" y="135"/>
                  </a:cubicBezTo>
                  <a:cubicBezTo>
                    <a:pt x="82" y="136"/>
                    <a:pt x="80" y="138"/>
                    <a:pt x="79" y="139"/>
                  </a:cubicBezTo>
                  <a:cubicBezTo>
                    <a:pt x="77" y="141"/>
                    <a:pt x="76" y="143"/>
                    <a:pt x="75" y="145"/>
                  </a:cubicBezTo>
                  <a:cubicBezTo>
                    <a:pt x="73" y="147"/>
                    <a:pt x="72" y="149"/>
                    <a:pt x="71" y="151"/>
                  </a:cubicBezTo>
                  <a:cubicBezTo>
                    <a:pt x="71" y="154"/>
                    <a:pt x="70" y="156"/>
                    <a:pt x="69" y="159"/>
                  </a:cubicBezTo>
                  <a:cubicBezTo>
                    <a:pt x="69" y="161"/>
                    <a:pt x="68" y="164"/>
                    <a:pt x="68" y="167"/>
                  </a:cubicBezTo>
                  <a:cubicBezTo>
                    <a:pt x="68" y="170"/>
                    <a:pt x="67" y="173"/>
                    <a:pt x="67" y="176"/>
                  </a:cubicBezTo>
                  <a:cubicBezTo>
                    <a:pt x="67" y="179"/>
                    <a:pt x="68" y="183"/>
                    <a:pt x="68" y="186"/>
                  </a:cubicBezTo>
                  <a:cubicBezTo>
                    <a:pt x="68" y="189"/>
                    <a:pt x="69" y="192"/>
                    <a:pt x="69" y="194"/>
                  </a:cubicBezTo>
                  <a:cubicBezTo>
                    <a:pt x="70" y="197"/>
                    <a:pt x="71" y="200"/>
                    <a:pt x="72" y="202"/>
                  </a:cubicBezTo>
                  <a:cubicBezTo>
                    <a:pt x="73" y="204"/>
                    <a:pt x="74" y="206"/>
                    <a:pt x="75" y="208"/>
                  </a:cubicBezTo>
                  <a:cubicBezTo>
                    <a:pt x="77" y="210"/>
                    <a:pt x="78" y="212"/>
                    <a:pt x="79" y="213"/>
                  </a:cubicBezTo>
                  <a:cubicBezTo>
                    <a:pt x="81" y="215"/>
                    <a:pt x="83" y="216"/>
                    <a:pt x="84" y="217"/>
                  </a:cubicBezTo>
                  <a:cubicBezTo>
                    <a:pt x="86" y="218"/>
                    <a:pt x="88" y="219"/>
                    <a:pt x="89" y="219"/>
                  </a:cubicBezTo>
                  <a:cubicBezTo>
                    <a:pt x="91" y="220"/>
                    <a:pt x="93" y="220"/>
                    <a:pt x="95" y="220"/>
                  </a:cubicBezTo>
                  <a:cubicBezTo>
                    <a:pt x="97" y="220"/>
                    <a:pt x="99" y="220"/>
                    <a:pt x="101" y="220"/>
                  </a:cubicBezTo>
                  <a:cubicBezTo>
                    <a:pt x="103" y="219"/>
                    <a:pt x="105" y="219"/>
                    <a:pt x="107" y="218"/>
                  </a:cubicBezTo>
                  <a:cubicBezTo>
                    <a:pt x="109" y="217"/>
                    <a:pt x="110" y="216"/>
                    <a:pt x="112" y="215"/>
                  </a:cubicBezTo>
                  <a:cubicBezTo>
                    <a:pt x="113" y="213"/>
                    <a:pt x="115" y="212"/>
                    <a:pt x="116" y="210"/>
                  </a:cubicBezTo>
                  <a:cubicBezTo>
                    <a:pt x="118" y="208"/>
                    <a:pt x="119" y="206"/>
                    <a:pt x="120" y="203"/>
                  </a:cubicBezTo>
                  <a:cubicBezTo>
                    <a:pt x="121" y="201"/>
                    <a:pt x="122" y="199"/>
                    <a:pt x="123" y="196"/>
                  </a:cubicBezTo>
                  <a:cubicBezTo>
                    <a:pt x="123" y="193"/>
                    <a:pt x="124" y="190"/>
                    <a:pt x="124" y="187"/>
                  </a:cubicBezTo>
                  <a:cubicBezTo>
                    <a:pt x="125" y="184"/>
                    <a:pt x="125" y="180"/>
                    <a:pt x="125" y="177"/>
                  </a:cubicBezTo>
                  <a:cubicBezTo>
                    <a:pt x="125" y="173"/>
                    <a:pt x="125" y="170"/>
                    <a:pt x="124" y="166"/>
                  </a:cubicBezTo>
                  <a:close/>
                  <a:moveTo>
                    <a:pt x="124" y="166"/>
                  </a:moveTo>
                  <a:cubicBezTo>
                    <a:pt x="124" y="163"/>
                    <a:pt x="123" y="160"/>
                    <a:pt x="123" y="157"/>
                  </a:cubicBezTo>
                  <a:cubicBezTo>
                    <a:pt x="122" y="154"/>
                    <a:pt x="121" y="152"/>
                    <a:pt x="120" y="149"/>
                  </a:cubicBezTo>
                  <a:cubicBezTo>
                    <a:pt x="119" y="147"/>
                    <a:pt x="118" y="145"/>
                    <a:pt x="117" y="143"/>
                  </a:cubicBezTo>
                  <a:cubicBezTo>
                    <a:pt x="115" y="141"/>
                    <a:pt x="114" y="139"/>
                    <a:pt x="112" y="138"/>
                  </a:cubicBezTo>
                  <a:cubicBezTo>
                    <a:pt x="111" y="136"/>
                    <a:pt x="109" y="135"/>
                    <a:pt x="108" y="134"/>
                  </a:cubicBezTo>
                  <a:cubicBezTo>
                    <a:pt x="106" y="133"/>
                    <a:pt x="104" y="133"/>
                    <a:pt x="102" y="132"/>
                  </a:cubicBezTo>
                  <a:cubicBezTo>
                    <a:pt x="100" y="132"/>
                    <a:pt x="98" y="132"/>
                    <a:pt x="96" y="132"/>
                  </a:cubicBezTo>
                  <a:cubicBezTo>
                    <a:pt x="94" y="132"/>
                    <a:pt x="92" y="132"/>
                    <a:pt x="89" y="133"/>
                  </a:cubicBezTo>
                  <a:cubicBezTo>
                    <a:pt x="87" y="133"/>
                    <a:pt x="86" y="134"/>
                    <a:pt x="84" y="135"/>
                  </a:cubicBezTo>
                  <a:cubicBezTo>
                    <a:pt x="82" y="136"/>
                    <a:pt x="80" y="138"/>
                    <a:pt x="79" y="139"/>
                  </a:cubicBezTo>
                  <a:cubicBezTo>
                    <a:pt x="77" y="141"/>
                    <a:pt x="76" y="143"/>
                    <a:pt x="75" y="145"/>
                  </a:cubicBezTo>
                  <a:cubicBezTo>
                    <a:pt x="73" y="147"/>
                    <a:pt x="72" y="149"/>
                    <a:pt x="71" y="151"/>
                  </a:cubicBezTo>
                  <a:cubicBezTo>
                    <a:pt x="71" y="154"/>
                    <a:pt x="70" y="156"/>
                    <a:pt x="69" y="159"/>
                  </a:cubicBezTo>
                  <a:cubicBezTo>
                    <a:pt x="69" y="161"/>
                    <a:pt x="68" y="164"/>
                    <a:pt x="68" y="167"/>
                  </a:cubicBezTo>
                  <a:cubicBezTo>
                    <a:pt x="68" y="170"/>
                    <a:pt x="67" y="173"/>
                    <a:pt x="67" y="176"/>
                  </a:cubicBezTo>
                  <a:cubicBezTo>
                    <a:pt x="67" y="179"/>
                    <a:pt x="68" y="183"/>
                    <a:pt x="68" y="186"/>
                  </a:cubicBezTo>
                  <a:cubicBezTo>
                    <a:pt x="68" y="189"/>
                    <a:pt x="69" y="192"/>
                    <a:pt x="69" y="194"/>
                  </a:cubicBezTo>
                  <a:cubicBezTo>
                    <a:pt x="70" y="197"/>
                    <a:pt x="71" y="200"/>
                    <a:pt x="72" y="202"/>
                  </a:cubicBezTo>
                  <a:cubicBezTo>
                    <a:pt x="73" y="204"/>
                    <a:pt x="74" y="206"/>
                    <a:pt x="75" y="208"/>
                  </a:cubicBezTo>
                  <a:cubicBezTo>
                    <a:pt x="77" y="210"/>
                    <a:pt x="78" y="212"/>
                    <a:pt x="79" y="213"/>
                  </a:cubicBezTo>
                  <a:cubicBezTo>
                    <a:pt x="81" y="215"/>
                    <a:pt x="83" y="216"/>
                    <a:pt x="84" y="217"/>
                  </a:cubicBezTo>
                  <a:cubicBezTo>
                    <a:pt x="86" y="218"/>
                    <a:pt x="88" y="219"/>
                    <a:pt x="89" y="219"/>
                  </a:cubicBezTo>
                  <a:cubicBezTo>
                    <a:pt x="91" y="220"/>
                    <a:pt x="93" y="220"/>
                    <a:pt x="95" y="220"/>
                  </a:cubicBezTo>
                  <a:cubicBezTo>
                    <a:pt x="97" y="220"/>
                    <a:pt x="99" y="220"/>
                    <a:pt x="101" y="220"/>
                  </a:cubicBezTo>
                  <a:cubicBezTo>
                    <a:pt x="103" y="219"/>
                    <a:pt x="105" y="219"/>
                    <a:pt x="107" y="218"/>
                  </a:cubicBezTo>
                  <a:cubicBezTo>
                    <a:pt x="109" y="217"/>
                    <a:pt x="110" y="216"/>
                    <a:pt x="112" y="215"/>
                  </a:cubicBezTo>
                  <a:cubicBezTo>
                    <a:pt x="113" y="213"/>
                    <a:pt x="115" y="212"/>
                    <a:pt x="116" y="210"/>
                  </a:cubicBezTo>
                  <a:cubicBezTo>
                    <a:pt x="118" y="208"/>
                    <a:pt x="119" y="206"/>
                    <a:pt x="120" y="203"/>
                  </a:cubicBezTo>
                  <a:cubicBezTo>
                    <a:pt x="121" y="201"/>
                    <a:pt x="122" y="199"/>
                    <a:pt x="123" y="196"/>
                  </a:cubicBezTo>
                  <a:cubicBezTo>
                    <a:pt x="123" y="193"/>
                    <a:pt x="124" y="190"/>
                    <a:pt x="124" y="187"/>
                  </a:cubicBezTo>
                  <a:cubicBezTo>
                    <a:pt x="125" y="184"/>
                    <a:pt x="125" y="180"/>
                    <a:pt x="125" y="177"/>
                  </a:cubicBezTo>
                  <a:cubicBezTo>
                    <a:pt x="125" y="173"/>
                    <a:pt x="125" y="170"/>
                    <a:pt x="124" y="166"/>
                  </a:cubicBezTo>
                  <a:close/>
                  <a:moveTo>
                    <a:pt x="124" y="166"/>
                  </a:moveTo>
                  <a:cubicBezTo>
                    <a:pt x="124" y="163"/>
                    <a:pt x="123" y="160"/>
                    <a:pt x="123" y="157"/>
                  </a:cubicBezTo>
                  <a:cubicBezTo>
                    <a:pt x="122" y="154"/>
                    <a:pt x="121" y="152"/>
                    <a:pt x="120" y="149"/>
                  </a:cubicBezTo>
                  <a:cubicBezTo>
                    <a:pt x="119" y="147"/>
                    <a:pt x="118" y="145"/>
                    <a:pt x="117" y="143"/>
                  </a:cubicBezTo>
                  <a:cubicBezTo>
                    <a:pt x="115" y="141"/>
                    <a:pt x="114" y="139"/>
                    <a:pt x="112" y="138"/>
                  </a:cubicBezTo>
                  <a:cubicBezTo>
                    <a:pt x="111" y="136"/>
                    <a:pt x="109" y="135"/>
                    <a:pt x="108" y="134"/>
                  </a:cubicBezTo>
                  <a:cubicBezTo>
                    <a:pt x="106" y="133"/>
                    <a:pt x="104" y="133"/>
                    <a:pt x="102" y="132"/>
                  </a:cubicBezTo>
                  <a:cubicBezTo>
                    <a:pt x="100" y="132"/>
                    <a:pt x="98" y="132"/>
                    <a:pt x="96" y="132"/>
                  </a:cubicBezTo>
                  <a:cubicBezTo>
                    <a:pt x="94" y="132"/>
                    <a:pt x="92" y="132"/>
                    <a:pt x="89" y="133"/>
                  </a:cubicBezTo>
                  <a:cubicBezTo>
                    <a:pt x="87" y="133"/>
                    <a:pt x="86" y="134"/>
                    <a:pt x="84" y="135"/>
                  </a:cubicBezTo>
                  <a:cubicBezTo>
                    <a:pt x="82" y="136"/>
                    <a:pt x="80" y="138"/>
                    <a:pt x="79" y="139"/>
                  </a:cubicBezTo>
                  <a:cubicBezTo>
                    <a:pt x="77" y="141"/>
                    <a:pt x="76" y="143"/>
                    <a:pt x="75" y="145"/>
                  </a:cubicBezTo>
                  <a:cubicBezTo>
                    <a:pt x="73" y="147"/>
                    <a:pt x="72" y="149"/>
                    <a:pt x="71" y="151"/>
                  </a:cubicBezTo>
                  <a:cubicBezTo>
                    <a:pt x="71" y="154"/>
                    <a:pt x="70" y="156"/>
                    <a:pt x="69" y="159"/>
                  </a:cubicBezTo>
                  <a:cubicBezTo>
                    <a:pt x="69" y="161"/>
                    <a:pt x="68" y="164"/>
                    <a:pt x="68" y="167"/>
                  </a:cubicBezTo>
                  <a:cubicBezTo>
                    <a:pt x="68" y="170"/>
                    <a:pt x="67" y="173"/>
                    <a:pt x="67" y="176"/>
                  </a:cubicBezTo>
                  <a:cubicBezTo>
                    <a:pt x="67" y="179"/>
                    <a:pt x="68" y="183"/>
                    <a:pt x="68" y="186"/>
                  </a:cubicBezTo>
                  <a:cubicBezTo>
                    <a:pt x="68" y="189"/>
                    <a:pt x="69" y="192"/>
                    <a:pt x="69" y="194"/>
                  </a:cubicBezTo>
                  <a:cubicBezTo>
                    <a:pt x="70" y="197"/>
                    <a:pt x="71" y="200"/>
                    <a:pt x="72" y="202"/>
                  </a:cubicBezTo>
                  <a:cubicBezTo>
                    <a:pt x="73" y="204"/>
                    <a:pt x="74" y="206"/>
                    <a:pt x="75" y="208"/>
                  </a:cubicBezTo>
                  <a:cubicBezTo>
                    <a:pt x="77" y="210"/>
                    <a:pt x="78" y="212"/>
                    <a:pt x="79" y="213"/>
                  </a:cubicBezTo>
                  <a:cubicBezTo>
                    <a:pt x="81" y="215"/>
                    <a:pt x="83" y="216"/>
                    <a:pt x="84" y="217"/>
                  </a:cubicBezTo>
                  <a:cubicBezTo>
                    <a:pt x="86" y="218"/>
                    <a:pt x="88" y="219"/>
                    <a:pt x="89" y="219"/>
                  </a:cubicBezTo>
                  <a:cubicBezTo>
                    <a:pt x="91" y="220"/>
                    <a:pt x="93" y="220"/>
                    <a:pt x="95" y="220"/>
                  </a:cubicBezTo>
                  <a:cubicBezTo>
                    <a:pt x="97" y="220"/>
                    <a:pt x="99" y="220"/>
                    <a:pt x="101" y="220"/>
                  </a:cubicBezTo>
                  <a:cubicBezTo>
                    <a:pt x="103" y="219"/>
                    <a:pt x="105" y="219"/>
                    <a:pt x="107" y="218"/>
                  </a:cubicBezTo>
                  <a:cubicBezTo>
                    <a:pt x="109" y="217"/>
                    <a:pt x="110" y="216"/>
                    <a:pt x="112" y="215"/>
                  </a:cubicBezTo>
                  <a:cubicBezTo>
                    <a:pt x="113" y="213"/>
                    <a:pt x="115" y="212"/>
                    <a:pt x="116" y="210"/>
                  </a:cubicBezTo>
                  <a:cubicBezTo>
                    <a:pt x="118" y="208"/>
                    <a:pt x="119" y="206"/>
                    <a:pt x="120" y="203"/>
                  </a:cubicBezTo>
                  <a:cubicBezTo>
                    <a:pt x="121" y="201"/>
                    <a:pt x="122" y="199"/>
                    <a:pt x="123" y="196"/>
                  </a:cubicBezTo>
                  <a:cubicBezTo>
                    <a:pt x="123" y="193"/>
                    <a:pt x="124" y="190"/>
                    <a:pt x="124" y="187"/>
                  </a:cubicBezTo>
                  <a:cubicBezTo>
                    <a:pt x="125" y="184"/>
                    <a:pt x="125" y="180"/>
                    <a:pt x="125" y="177"/>
                  </a:cubicBezTo>
                  <a:cubicBezTo>
                    <a:pt x="125" y="173"/>
                    <a:pt x="125" y="170"/>
                    <a:pt x="124" y="166"/>
                  </a:cubicBezTo>
                  <a:close/>
                  <a:moveTo>
                    <a:pt x="0" y="35"/>
                  </a:moveTo>
                  <a:cubicBezTo>
                    <a:pt x="0" y="317"/>
                    <a:pt x="0" y="317"/>
                    <a:pt x="0" y="317"/>
                  </a:cubicBezTo>
                  <a:cubicBezTo>
                    <a:pt x="208" y="352"/>
                    <a:pt x="208" y="352"/>
                    <a:pt x="208" y="352"/>
                  </a:cubicBezTo>
                  <a:cubicBezTo>
                    <a:pt x="208" y="0"/>
                    <a:pt x="208" y="0"/>
                    <a:pt x="208" y="0"/>
                  </a:cubicBezTo>
                  <a:lnTo>
                    <a:pt x="0" y="35"/>
                  </a:lnTo>
                  <a:close/>
                  <a:moveTo>
                    <a:pt x="153" y="191"/>
                  </a:moveTo>
                  <a:cubicBezTo>
                    <a:pt x="152" y="196"/>
                    <a:pt x="151" y="201"/>
                    <a:pt x="149" y="206"/>
                  </a:cubicBezTo>
                  <a:cubicBezTo>
                    <a:pt x="148" y="210"/>
                    <a:pt x="146" y="214"/>
                    <a:pt x="144" y="218"/>
                  </a:cubicBezTo>
                  <a:cubicBezTo>
                    <a:pt x="142" y="222"/>
                    <a:pt x="140" y="226"/>
                    <a:pt x="137" y="229"/>
                  </a:cubicBezTo>
                  <a:cubicBezTo>
                    <a:pt x="134" y="232"/>
                    <a:pt x="131" y="235"/>
                    <a:pt x="128" y="237"/>
                  </a:cubicBezTo>
                  <a:cubicBezTo>
                    <a:pt x="125" y="240"/>
                    <a:pt x="121" y="242"/>
                    <a:pt x="118" y="243"/>
                  </a:cubicBezTo>
                  <a:cubicBezTo>
                    <a:pt x="114" y="245"/>
                    <a:pt x="111" y="246"/>
                    <a:pt x="107" y="246"/>
                  </a:cubicBezTo>
                  <a:cubicBezTo>
                    <a:pt x="103" y="247"/>
                    <a:pt x="99" y="247"/>
                    <a:pt x="95" y="247"/>
                  </a:cubicBezTo>
                  <a:cubicBezTo>
                    <a:pt x="91" y="246"/>
                    <a:pt x="87" y="246"/>
                    <a:pt x="83" y="245"/>
                  </a:cubicBezTo>
                  <a:cubicBezTo>
                    <a:pt x="80" y="244"/>
                    <a:pt x="77" y="242"/>
                    <a:pt x="73" y="241"/>
                  </a:cubicBezTo>
                  <a:cubicBezTo>
                    <a:pt x="70" y="239"/>
                    <a:pt x="67" y="237"/>
                    <a:pt x="64" y="234"/>
                  </a:cubicBezTo>
                  <a:cubicBezTo>
                    <a:pt x="62" y="232"/>
                    <a:pt x="59" y="229"/>
                    <a:pt x="57" y="226"/>
                  </a:cubicBezTo>
                  <a:cubicBezTo>
                    <a:pt x="54" y="223"/>
                    <a:pt x="52" y="219"/>
                    <a:pt x="50" y="216"/>
                  </a:cubicBezTo>
                  <a:cubicBezTo>
                    <a:pt x="49" y="212"/>
                    <a:pt x="47" y="208"/>
                    <a:pt x="46" y="204"/>
                  </a:cubicBezTo>
                  <a:cubicBezTo>
                    <a:pt x="45" y="200"/>
                    <a:pt x="44" y="196"/>
                    <a:pt x="43" y="192"/>
                  </a:cubicBezTo>
                  <a:cubicBezTo>
                    <a:pt x="43" y="187"/>
                    <a:pt x="42" y="183"/>
                    <a:pt x="42" y="178"/>
                  </a:cubicBezTo>
                  <a:cubicBezTo>
                    <a:pt x="42" y="173"/>
                    <a:pt x="43" y="168"/>
                    <a:pt x="43" y="163"/>
                  </a:cubicBezTo>
                  <a:cubicBezTo>
                    <a:pt x="44" y="158"/>
                    <a:pt x="45" y="154"/>
                    <a:pt x="46" y="150"/>
                  </a:cubicBezTo>
                  <a:cubicBezTo>
                    <a:pt x="47" y="146"/>
                    <a:pt x="48" y="142"/>
                    <a:pt x="50" y="138"/>
                  </a:cubicBezTo>
                  <a:cubicBezTo>
                    <a:pt x="52" y="134"/>
                    <a:pt x="54" y="131"/>
                    <a:pt x="56" y="127"/>
                  </a:cubicBezTo>
                  <a:cubicBezTo>
                    <a:pt x="59" y="124"/>
                    <a:pt x="61" y="121"/>
                    <a:pt x="64" y="118"/>
                  </a:cubicBezTo>
                  <a:cubicBezTo>
                    <a:pt x="67" y="116"/>
                    <a:pt x="70" y="113"/>
                    <a:pt x="74" y="112"/>
                  </a:cubicBezTo>
                  <a:cubicBezTo>
                    <a:pt x="77" y="110"/>
                    <a:pt x="81" y="108"/>
                    <a:pt x="84" y="107"/>
                  </a:cubicBezTo>
                  <a:cubicBezTo>
                    <a:pt x="88" y="106"/>
                    <a:pt x="92" y="105"/>
                    <a:pt x="97" y="105"/>
                  </a:cubicBezTo>
                  <a:cubicBezTo>
                    <a:pt x="101" y="105"/>
                    <a:pt x="105" y="105"/>
                    <a:pt x="108" y="106"/>
                  </a:cubicBezTo>
                  <a:cubicBezTo>
                    <a:pt x="112" y="106"/>
                    <a:pt x="116" y="107"/>
                    <a:pt x="119" y="109"/>
                  </a:cubicBezTo>
                  <a:cubicBezTo>
                    <a:pt x="122" y="110"/>
                    <a:pt x="126" y="112"/>
                    <a:pt x="129" y="114"/>
                  </a:cubicBezTo>
                  <a:cubicBezTo>
                    <a:pt x="132" y="116"/>
                    <a:pt x="135" y="119"/>
                    <a:pt x="137" y="122"/>
                  </a:cubicBezTo>
                  <a:cubicBezTo>
                    <a:pt x="140" y="126"/>
                    <a:pt x="142" y="129"/>
                    <a:pt x="144" y="133"/>
                  </a:cubicBezTo>
                  <a:cubicBezTo>
                    <a:pt x="147" y="137"/>
                    <a:pt x="148" y="141"/>
                    <a:pt x="150" y="145"/>
                  </a:cubicBezTo>
                  <a:cubicBezTo>
                    <a:pt x="151" y="149"/>
                    <a:pt x="152" y="154"/>
                    <a:pt x="153" y="159"/>
                  </a:cubicBezTo>
                  <a:cubicBezTo>
                    <a:pt x="153" y="164"/>
                    <a:pt x="154" y="169"/>
                    <a:pt x="154" y="175"/>
                  </a:cubicBezTo>
                  <a:cubicBezTo>
                    <a:pt x="154" y="181"/>
                    <a:pt x="153" y="186"/>
                    <a:pt x="153" y="191"/>
                  </a:cubicBezTo>
                  <a:close/>
                  <a:moveTo>
                    <a:pt x="123" y="157"/>
                  </a:moveTo>
                  <a:cubicBezTo>
                    <a:pt x="122" y="154"/>
                    <a:pt x="121" y="152"/>
                    <a:pt x="120" y="149"/>
                  </a:cubicBezTo>
                  <a:cubicBezTo>
                    <a:pt x="119" y="147"/>
                    <a:pt x="118" y="145"/>
                    <a:pt x="117" y="143"/>
                  </a:cubicBezTo>
                  <a:cubicBezTo>
                    <a:pt x="115" y="141"/>
                    <a:pt x="114" y="139"/>
                    <a:pt x="112" y="138"/>
                  </a:cubicBezTo>
                  <a:cubicBezTo>
                    <a:pt x="111" y="136"/>
                    <a:pt x="109" y="135"/>
                    <a:pt x="108" y="134"/>
                  </a:cubicBezTo>
                  <a:cubicBezTo>
                    <a:pt x="106" y="133"/>
                    <a:pt x="104" y="133"/>
                    <a:pt x="102" y="132"/>
                  </a:cubicBezTo>
                  <a:cubicBezTo>
                    <a:pt x="100" y="132"/>
                    <a:pt x="98" y="132"/>
                    <a:pt x="96" y="132"/>
                  </a:cubicBezTo>
                  <a:cubicBezTo>
                    <a:pt x="94" y="132"/>
                    <a:pt x="92" y="132"/>
                    <a:pt x="89" y="133"/>
                  </a:cubicBezTo>
                  <a:cubicBezTo>
                    <a:pt x="87" y="133"/>
                    <a:pt x="86" y="134"/>
                    <a:pt x="84" y="135"/>
                  </a:cubicBezTo>
                  <a:cubicBezTo>
                    <a:pt x="82" y="136"/>
                    <a:pt x="80" y="138"/>
                    <a:pt x="79" y="139"/>
                  </a:cubicBezTo>
                  <a:cubicBezTo>
                    <a:pt x="77" y="141"/>
                    <a:pt x="76" y="143"/>
                    <a:pt x="75" y="145"/>
                  </a:cubicBezTo>
                  <a:cubicBezTo>
                    <a:pt x="73" y="147"/>
                    <a:pt x="72" y="149"/>
                    <a:pt x="71" y="151"/>
                  </a:cubicBezTo>
                  <a:cubicBezTo>
                    <a:pt x="71" y="154"/>
                    <a:pt x="70" y="156"/>
                    <a:pt x="69" y="159"/>
                  </a:cubicBezTo>
                  <a:cubicBezTo>
                    <a:pt x="69" y="161"/>
                    <a:pt x="68" y="164"/>
                    <a:pt x="68" y="167"/>
                  </a:cubicBezTo>
                  <a:cubicBezTo>
                    <a:pt x="68" y="170"/>
                    <a:pt x="67" y="173"/>
                    <a:pt x="67" y="176"/>
                  </a:cubicBezTo>
                  <a:cubicBezTo>
                    <a:pt x="67" y="179"/>
                    <a:pt x="68" y="183"/>
                    <a:pt x="68" y="186"/>
                  </a:cubicBezTo>
                  <a:cubicBezTo>
                    <a:pt x="68" y="189"/>
                    <a:pt x="69" y="192"/>
                    <a:pt x="69" y="194"/>
                  </a:cubicBezTo>
                  <a:cubicBezTo>
                    <a:pt x="70" y="197"/>
                    <a:pt x="71" y="200"/>
                    <a:pt x="72" y="202"/>
                  </a:cubicBezTo>
                  <a:cubicBezTo>
                    <a:pt x="73" y="204"/>
                    <a:pt x="74" y="206"/>
                    <a:pt x="75" y="208"/>
                  </a:cubicBezTo>
                  <a:cubicBezTo>
                    <a:pt x="77" y="210"/>
                    <a:pt x="78" y="212"/>
                    <a:pt x="79" y="213"/>
                  </a:cubicBezTo>
                  <a:cubicBezTo>
                    <a:pt x="81" y="215"/>
                    <a:pt x="83" y="216"/>
                    <a:pt x="84" y="217"/>
                  </a:cubicBezTo>
                  <a:cubicBezTo>
                    <a:pt x="86" y="218"/>
                    <a:pt x="88" y="219"/>
                    <a:pt x="89" y="219"/>
                  </a:cubicBezTo>
                  <a:cubicBezTo>
                    <a:pt x="91" y="220"/>
                    <a:pt x="93" y="220"/>
                    <a:pt x="95" y="220"/>
                  </a:cubicBezTo>
                  <a:cubicBezTo>
                    <a:pt x="97" y="220"/>
                    <a:pt x="99" y="220"/>
                    <a:pt x="101" y="220"/>
                  </a:cubicBezTo>
                  <a:cubicBezTo>
                    <a:pt x="103" y="219"/>
                    <a:pt x="105" y="219"/>
                    <a:pt x="107" y="218"/>
                  </a:cubicBezTo>
                  <a:cubicBezTo>
                    <a:pt x="109" y="217"/>
                    <a:pt x="110" y="216"/>
                    <a:pt x="112" y="215"/>
                  </a:cubicBezTo>
                  <a:cubicBezTo>
                    <a:pt x="113" y="213"/>
                    <a:pt x="115" y="212"/>
                    <a:pt x="116" y="210"/>
                  </a:cubicBezTo>
                  <a:cubicBezTo>
                    <a:pt x="118" y="208"/>
                    <a:pt x="119" y="206"/>
                    <a:pt x="120" y="203"/>
                  </a:cubicBezTo>
                  <a:cubicBezTo>
                    <a:pt x="121" y="201"/>
                    <a:pt x="122" y="199"/>
                    <a:pt x="123" y="196"/>
                  </a:cubicBezTo>
                  <a:cubicBezTo>
                    <a:pt x="123" y="193"/>
                    <a:pt x="124" y="190"/>
                    <a:pt x="124" y="187"/>
                  </a:cubicBezTo>
                  <a:cubicBezTo>
                    <a:pt x="125" y="184"/>
                    <a:pt x="125" y="180"/>
                    <a:pt x="125" y="177"/>
                  </a:cubicBezTo>
                  <a:cubicBezTo>
                    <a:pt x="125" y="173"/>
                    <a:pt x="125" y="170"/>
                    <a:pt x="124" y="166"/>
                  </a:cubicBezTo>
                  <a:cubicBezTo>
                    <a:pt x="124" y="163"/>
                    <a:pt x="123" y="160"/>
                    <a:pt x="123" y="157"/>
                  </a:cubicBezTo>
                  <a:close/>
                  <a:moveTo>
                    <a:pt x="124" y="166"/>
                  </a:moveTo>
                  <a:cubicBezTo>
                    <a:pt x="124" y="163"/>
                    <a:pt x="123" y="160"/>
                    <a:pt x="123" y="157"/>
                  </a:cubicBezTo>
                  <a:cubicBezTo>
                    <a:pt x="122" y="154"/>
                    <a:pt x="121" y="152"/>
                    <a:pt x="120" y="149"/>
                  </a:cubicBezTo>
                  <a:cubicBezTo>
                    <a:pt x="119" y="147"/>
                    <a:pt x="118" y="145"/>
                    <a:pt x="117" y="143"/>
                  </a:cubicBezTo>
                  <a:cubicBezTo>
                    <a:pt x="115" y="141"/>
                    <a:pt x="114" y="139"/>
                    <a:pt x="112" y="138"/>
                  </a:cubicBezTo>
                  <a:cubicBezTo>
                    <a:pt x="111" y="136"/>
                    <a:pt x="109" y="135"/>
                    <a:pt x="108" y="134"/>
                  </a:cubicBezTo>
                  <a:cubicBezTo>
                    <a:pt x="106" y="133"/>
                    <a:pt x="104" y="133"/>
                    <a:pt x="102" y="132"/>
                  </a:cubicBezTo>
                  <a:cubicBezTo>
                    <a:pt x="100" y="132"/>
                    <a:pt x="98" y="132"/>
                    <a:pt x="96" y="132"/>
                  </a:cubicBezTo>
                  <a:cubicBezTo>
                    <a:pt x="94" y="132"/>
                    <a:pt x="92" y="132"/>
                    <a:pt x="89" y="133"/>
                  </a:cubicBezTo>
                  <a:cubicBezTo>
                    <a:pt x="87" y="133"/>
                    <a:pt x="86" y="134"/>
                    <a:pt x="84" y="135"/>
                  </a:cubicBezTo>
                  <a:cubicBezTo>
                    <a:pt x="82" y="136"/>
                    <a:pt x="80" y="138"/>
                    <a:pt x="79" y="139"/>
                  </a:cubicBezTo>
                  <a:cubicBezTo>
                    <a:pt x="77" y="141"/>
                    <a:pt x="76" y="143"/>
                    <a:pt x="75" y="145"/>
                  </a:cubicBezTo>
                  <a:cubicBezTo>
                    <a:pt x="73" y="147"/>
                    <a:pt x="72" y="149"/>
                    <a:pt x="71" y="151"/>
                  </a:cubicBezTo>
                  <a:cubicBezTo>
                    <a:pt x="71" y="154"/>
                    <a:pt x="70" y="156"/>
                    <a:pt x="69" y="159"/>
                  </a:cubicBezTo>
                  <a:cubicBezTo>
                    <a:pt x="69" y="161"/>
                    <a:pt x="68" y="164"/>
                    <a:pt x="68" y="167"/>
                  </a:cubicBezTo>
                  <a:cubicBezTo>
                    <a:pt x="68" y="170"/>
                    <a:pt x="67" y="173"/>
                    <a:pt x="67" y="176"/>
                  </a:cubicBezTo>
                  <a:cubicBezTo>
                    <a:pt x="67" y="179"/>
                    <a:pt x="68" y="183"/>
                    <a:pt x="68" y="186"/>
                  </a:cubicBezTo>
                  <a:cubicBezTo>
                    <a:pt x="68" y="189"/>
                    <a:pt x="69" y="192"/>
                    <a:pt x="69" y="194"/>
                  </a:cubicBezTo>
                  <a:cubicBezTo>
                    <a:pt x="70" y="197"/>
                    <a:pt x="71" y="200"/>
                    <a:pt x="72" y="202"/>
                  </a:cubicBezTo>
                  <a:cubicBezTo>
                    <a:pt x="73" y="204"/>
                    <a:pt x="74" y="206"/>
                    <a:pt x="75" y="208"/>
                  </a:cubicBezTo>
                  <a:cubicBezTo>
                    <a:pt x="77" y="210"/>
                    <a:pt x="78" y="212"/>
                    <a:pt x="79" y="213"/>
                  </a:cubicBezTo>
                  <a:cubicBezTo>
                    <a:pt x="81" y="215"/>
                    <a:pt x="83" y="216"/>
                    <a:pt x="84" y="217"/>
                  </a:cubicBezTo>
                  <a:cubicBezTo>
                    <a:pt x="86" y="218"/>
                    <a:pt x="88" y="219"/>
                    <a:pt x="89" y="219"/>
                  </a:cubicBezTo>
                  <a:cubicBezTo>
                    <a:pt x="91" y="220"/>
                    <a:pt x="93" y="220"/>
                    <a:pt x="95" y="220"/>
                  </a:cubicBezTo>
                  <a:cubicBezTo>
                    <a:pt x="97" y="220"/>
                    <a:pt x="99" y="220"/>
                    <a:pt x="101" y="220"/>
                  </a:cubicBezTo>
                  <a:cubicBezTo>
                    <a:pt x="103" y="219"/>
                    <a:pt x="105" y="219"/>
                    <a:pt x="107" y="218"/>
                  </a:cubicBezTo>
                  <a:cubicBezTo>
                    <a:pt x="109" y="217"/>
                    <a:pt x="110" y="216"/>
                    <a:pt x="112" y="215"/>
                  </a:cubicBezTo>
                  <a:cubicBezTo>
                    <a:pt x="113" y="213"/>
                    <a:pt x="115" y="212"/>
                    <a:pt x="116" y="210"/>
                  </a:cubicBezTo>
                  <a:cubicBezTo>
                    <a:pt x="118" y="208"/>
                    <a:pt x="119" y="206"/>
                    <a:pt x="120" y="203"/>
                  </a:cubicBezTo>
                  <a:cubicBezTo>
                    <a:pt x="121" y="201"/>
                    <a:pt x="122" y="199"/>
                    <a:pt x="123" y="196"/>
                  </a:cubicBezTo>
                  <a:cubicBezTo>
                    <a:pt x="123" y="193"/>
                    <a:pt x="124" y="190"/>
                    <a:pt x="124" y="187"/>
                  </a:cubicBezTo>
                  <a:cubicBezTo>
                    <a:pt x="125" y="184"/>
                    <a:pt x="125" y="180"/>
                    <a:pt x="125" y="177"/>
                  </a:cubicBezTo>
                  <a:cubicBezTo>
                    <a:pt x="125" y="173"/>
                    <a:pt x="125" y="170"/>
                    <a:pt x="124" y="16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225">
                <a:defRPr/>
              </a:pPr>
              <a:endParaRPr lang="en-US" sz="1765" kern="0">
                <a:solidFill>
                  <a:srgbClr val="FFFFFF"/>
                </a:solidFill>
                <a:latin typeface="Segoe UI"/>
              </a:endParaRPr>
            </a:p>
          </p:txBody>
        </p:sp>
      </p:grpSp>
      <p:grpSp>
        <p:nvGrpSpPr>
          <p:cNvPr id="66" name="Group 65"/>
          <p:cNvGrpSpPr/>
          <p:nvPr/>
        </p:nvGrpSpPr>
        <p:grpSpPr>
          <a:xfrm>
            <a:off x="8073701" y="2600763"/>
            <a:ext cx="914270" cy="914270"/>
            <a:chOff x="2313989" y="1263988"/>
            <a:chExt cx="914400" cy="914400"/>
          </a:xfrm>
        </p:grpSpPr>
        <p:sp>
          <p:nvSpPr>
            <p:cNvPr id="67" name="Rectangle 66"/>
            <p:cNvSpPr/>
            <p:nvPr/>
          </p:nvSpPr>
          <p:spPr bwMode="auto">
            <a:xfrm>
              <a:off x="2313989" y="1263988"/>
              <a:ext cx="914400" cy="914400"/>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lIns="91427" tIns="91427" rIns="34289" bIns="34289" rtlCol="0" anchor="b" anchorCtr="0"/>
            <a:lstStyle/>
            <a:p>
              <a:pPr algn="ctr" defTabSz="93222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68" name="Picture 67"/>
            <p:cNvPicPr>
              <a:picLocks noChangeAspect="1"/>
            </p:cNvPicPr>
            <p:nvPr/>
          </p:nvPicPr>
          <p:blipFill rotWithShape="1">
            <a:blip r:embed="rId4" cstate="print">
              <a:extLst>
                <a:ext uri="{28A0092B-C50C-407E-A947-70E740481C1C}">
                  <a14:useLocalDpi xmlns:a14="http://schemas.microsoft.com/office/drawing/2010/main" val="0"/>
                </a:ext>
              </a:extLst>
            </a:blip>
            <a:srcRect l="7190" t="22653" r="69293" b="31230"/>
            <a:stretch/>
          </p:blipFill>
          <p:spPr>
            <a:xfrm>
              <a:off x="2351382" y="1461715"/>
              <a:ext cx="839615" cy="518947"/>
            </a:xfrm>
            <a:prstGeom prst="rect">
              <a:avLst/>
            </a:prstGeom>
          </p:spPr>
        </p:pic>
      </p:grpSp>
      <p:grpSp>
        <p:nvGrpSpPr>
          <p:cNvPr id="69" name="Group 68"/>
          <p:cNvGrpSpPr/>
          <p:nvPr/>
        </p:nvGrpSpPr>
        <p:grpSpPr>
          <a:xfrm>
            <a:off x="9117528" y="2600763"/>
            <a:ext cx="914270" cy="914270"/>
            <a:chOff x="10822811" y="4697633"/>
            <a:chExt cx="914400" cy="914400"/>
          </a:xfrm>
        </p:grpSpPr>
        <p:sp>
          <p:nvSpPr>
            <p:cNvPr id="75" name="Rectangle 74"/>
            <p:cNvSpPr/>
            <p:nvPr/>
          </p:nvSpPr>
          <p:spPr bwMode="auto">
            <a:xfrm>
              <a:off x="10822811" y="4697633"/>
              <a:ext cx="914400" cy="914400"/>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lIns="91427" tIns="91427" rIns="34289" bIns="34289" rtlCol="0" anchor="b" anchorCtr="0"/>
            <a:lstStyle/>
            <a:p>
              <a:pPr algn="ctr" defTabSz="93222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76" name="Picture 75"/>
            <p:cNvPicPr>
              <a:picLocks noChangeAspect="1"/>
            </p:cNvPicPr>
            <p:nvPr/>
          </p:nvPicPr>
          <p:blipFill rotWithShape="1">
            <a:blip r:embed="rId7">
              <a:extLst>
                <a:ext uri="{28A0092B-C50C-407E-A947-70E740481C1C}">
                  <a14:useLocalDpi xmlns:a14="http://schemas.microsoft.com/office/drawing/2010/main" val="0"/>
                </a:ext>
              </a:extLst>
            </a:blip>
            <a:srcRect l="6757" t="25033" r="80714" b="25940"/>
            <a:stretch/>
          </p:blipFill>
          <p:spPr>
            <a:xfrm>
              <a:off x="10970823" y="4849883"/>
              <a:ext cx="618376" cy="622492"/>
            </a:xfrm>
            <a:prstGeom prst="rect">
              <a:avLst/>
            </a:prstGeom>
          </p:spPr>
        </p:pic>
      </p:grpSp>
      <p:grpSp>
        <p:nvGrpSpPr>
          <p:cNvPr id="12" name="Group 11"/>
          <p:cNvGrpSpPr/>
          <p:nvPr/>
        </p:nvGrpSpPr>
        <p:grpSpPr>
          <a:xfrm>
            <a:off x="2064766" y="2278220"/>
            <a:ext cx="142728" cy="321038"/>
            <a:chOff x="987488" y="3647121"/>
            <a:chExt cx="142748" cy="321083"/>
          </a:xfrm>
        </p:grpSpPr>
        <p:cxnSp>
          <p:nvCxnSpPr>
            <p:cNvPr id="78" name="Straight Connector 119"/>
            <p:cNvCxnSpPr>
              <a:cxnSpLocks/>
            </p:cNvCxnSpPr>
            <p:nvPr/>
          </p:nvCxnSpPr>
          <p:spPr>
            <a:xfrm flipV="1">
              <a:off x="1058862" y="3789868"/>
              <a:ext cx="0" cy="17833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9" name="Oval 120"/>
            <p:cNvSpPr/>
            <p:nvPr/>
          </p:nvSpPr>
          <p:spPr>
            <a:xfrm>
              <a:off x="987488" y="3647121"/>
              <a:ext cx="142748" cy="142747"/>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2">
                <a:defRPr/>
              </a:pPr>
              <a:endParaRPr lang="en-GB" sz="1765" kern="0" dirty="0">
                <a:solidFill>
                  <a:srgbClr val="FFFFFF"/>
                </a:solidFill>
                <a:latin typeface="Segoe UI"/>
              </a:endParaRPr>
            </a:p>
          </p:txBody>
        </p:sp>
      </p:grpSp>
      <p:grpSp>
        <p:nvGrpSpPr>
          <p:cNvPr id="82" name="Group 81"/>
          <p:cNvGrpSpPr/>
          <p:nvPr/>
        </p:nvGrpSpPr>
        <p:grpSpPr>
          <a:xfrm>
            <a:off x="1019949" y="2279754"/>
            <a:ext cx="142728" cy="321038"/>
            <a:chOff x="987488" y="3647121"/>
            <a:chExt cx="142748" cy="321083"/>
          </a:xfrm>
        </p:grpSpPr>
        <p:cxnSp>
          <p:nvCxnSpPr>
            <p:cNvPr id="83" name="Straight Connector 119"/>
            <p:cNvCxnSpPr>
              <a:cxnSpLocks/>
            </p:cNvCxnSpPr>
            <p:nvPr/>
          </p:nvCxnSpPr>
          <p:spPr>
            <a:xfrm flipV="1">
              <a:off x="1058862" y="3789868"/>
              <a:ext cx="0" cy="17833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84" name="Oval 120"/>
            <p:cNvSpPr/>
            <p:nvPr/>
          </p:nvSpPr>
          <p:spPr>
            <a:xfrm>
              <a:off x="987488" y="3647121"/>
              <a:ext cx="142748" cy="142747"/>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2">
                <a:defRPr/>
              </a:pPr>
              <a:endParaRPr lang="en-GB" sz="1765" kern="0" dirty="0">
                <a:solidFill>
                  <a:srgbClr val="FFFFFF"/>
                </a:solidFill>
                <a:latin typeface="Segoe UI"/>
              </a:endParaRPr>
            </a:p>
          </p:txBody>
        </p:sp>
      </p:grpSp>
      <p:grpSp>
        <p:nvGrpSpPr>
          <p:cNvPr id="85" name="Group 84"/>
          <p:cNvGrpSpPr/>
          <p:nvPr/>
        </p:nvGrpSpPr>
        <p:grpSpPr>
          <a:xfrm>
            <a:off x="3085249" y="2270671"/>
            <a:ext cx="142728" cy="321038"/>
            <a:chOff x="987488" y="3647121"/>
            <a:chExt cx="142748" cy="321083"/>
          </a:xfrm>
        </p:grpSpPr>
        <p:cxnSp>
          <p:nvCxnSpPr>
            <p:cNvPr id="86" name="Straight Connector 119"/>
            <p:cNvCxnSpPr>
              <a:cxnSpLocks/>
            </p:cNvCxnSpPr>
            <p:nvPr/>
          </p:nvCxnSpPr>
          <p:spPr>
            <a:xfrm flipV="1">
              <a:off x="1058862" y="3789868"/>
              <a:ext cx="0" cy="17833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87" name="Oval 120"/>
            <p:cNvSpPr/>
            <p:nvPr/>
          </p:nvSpPr>
          <p:spPr>
            <a:xfrm>
              <a:off x="987488" y="3647121"/>
              <a:ext cx="142748" cy="142747"/>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2">
                <a:defRPr/>
              </a:pPr>
              <a:endParaRPr lang="en-GB" sz="1765" kern="0" dirty="0">
                <a:solidFill>
                  <a:srgbClr val="FFFFFF"/>
                </a:solidFill>
                <a:latin typeface="Segoe UI"/>
              </a:endParaRPr>
            </a:p>
          </p:txBody>
        </p:sp>
      </p:grpSp>
      <p:grpSp>
        <p:nvGrpSpPr>
          <p:cNvPr id="88" name="Group 87"/>
          <p:cNvGrpSpPr/>
          <p:nvPr/>
        </p:nvGrpSpPr>
        <p:grpSpPr>
          <a:xfrm>
            <a:off x="4151430" y="2292187"/>
            <a:ext cx="142728" cy="321038"/>
            <a:chOff x="987488" y="3647121"/>
            <a:chExt cx="142748" cy="321083"/>
          </a:xfrm>
        </p:grpSpPr>
        <p:cxnSp>
          <p:nvCxnSpPr>
            <p:cNvPr id="89" name="Straight Connector 119"/>
            <p:cNvCxnSpPr>
              <a:cxnSpLocks/>
            </p:cNvCxnSpPr>
            <p:nvPr/>
          </p:nvCxnSpPr>
          <p:spPr>
            <a:xfrm flipV="1">
              <a:off x="1058862" y="3789868"/>
              <a:ext cx="0" cy="17833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90" name="Oval 120"/>
            <p:cNvSpPr/>
            <p:nvPr/>
          </p:nvSpPr>
          <p:spPr>
            <a:xfrm>
              <a:off x="987488" y="3647121"/>
              <a:ext cx="142748" cy="142747"/>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2">
                <a:defRPr/>
              </a:pPr>
              <a:endParaRPr lang="en-GB" sz="1765" kern="0" dirty="0">
                <a:solidFill>
                  <a:srgbClr val="FFFFFF"/>
                </a:solidFill>
                <a:latin typeface="Segoe UI"/>
              </a:endParaRPr>
            </a:p>
          </p:txBody>
        </p:sp>
      </p:grpSp>
      <p:grpSp>
        <p:nvGrpSpPr>
          <p:cNvPr id="91" name="Group 90"/>
          <p:cNvGrpSpPr/>
          <p:nvPr/>
        </p:nvGrpSpPr>
        <p:grpSpPr>
          <a:xfrm>
            <a:off x="5196247" y="2278220"/>
            <a:ext cx="142728" cy="321038"/>
            <a:chOff x="987488" y="3647121"/>
            <a:chExt cx="142748" cy="321083"/>
          </a:xfrm>
        </p:grpSpPr>
        <p:cxnSp>
          <p:nvCxnSpPr>
            <p:cNvPr id="92" name="Straight Connector 119"/>
            <p:cNvCxnSpPr>
              <a:cxnSpLocks/>
            </p:cNvCxnSpPr>
            <p:nvPr/>
          </p:nvCxnSpPr>
          <p:spPr>
            <a:xfrm flipV="1">
              <a:off x="1058862" y="3789868"/>
              <a:ext cx="0" cy="17833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93" name="Oval 120"/>
            <p:cNvSpPr/>
            <p:nvPr/>
          </p:nvSpPr>
          <p:spPr>
            <a:xfrm>
              <a:off x="987488" y="3647121"/>
              <a:ext cx="142748" cy="142747"/>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2">
                <a:defRPr/>
              </a:pPr>
              <a:endParaRPr lang="en-GB" sz="1765" kern="0" dirty="0">
                <a:solidFill>
                  <a:srgbClr val="FFFFFF"/>
                </a:solidFill>
                <a:latin typeface="Segoe UI"/>
              </a:endParaRPr>
            </a:p>
          </p:txBody>
        </p:sp>
      </p:grpSp>
      <p:grpSp>
        <p:nvGrpSpPr>
          <p:cNvPr id="97" name="Group 96"/>
          <p:cNvGrpSpPr/>
          <p:nvPr/>
        </p:nvGrpSpPr>
        <p:grpSpPr>
          <a:xfrm>
            <a:off x="7404268" y="2283921"/>
            <a:ext cx="142728" cy="321038"/>
            <a:chOff x="987488" y="3647121"/>
            <a:chExt cx="142748" cy="321083"/>
          </a:xfrm>
        </p:grpSpPr>
        <p:cxnSp>
          <p:nvCxnSpPr>
            <p:cNvPr id="98" name="Straight Connector 119"/>
            <p:cNvCxnSpPr>
              <a:cxnSpLocks/>
            </p:cNvCxnSpPr>
            <p:nvPr/>
          </p:nvCxnSpPr>
          <p:spPr>
            <a:xfrm flipV="1">
              <a:off x="1058862" y="3789868"/>
              <a:ext cx="0" cy="17833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99" name="Oval 120"/>
            <p:cNvSpPr/>
            <p:nvPr/>
          </p:nvSpPr>
          <p:spPr>
            <a:xfrm>
              <a:off x="987488" y="3647121"/>
              <a:ext cx="142748" cy="142747"/>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2">
                <a:defRPr/>
              </a:pPr>
              <a:endParaRPr lang="en-GB" sz="1765" kern="0" dirty="0">
                <a:solidFill>
                  <a:srgbClr val="FFFFFF"/>
                </a:solidFill>
                <a:latin typeface="Segoe UI"/>
              </a:endParaRPr>
            </a:p>
          </p:txBody>
        </p:sp>
      </p:grpSp>
      <p:grpSp>
        <p:nvGrpSpPr>
          <p:cNvPr id="100" name="Group 99"/>
          <p:cNvGrpSpPr/>
          <p:nvPr/>
        </p:nvGrpSpPr>
        <p:grpSpPr>
          <a:xfrm>
            <a:off x="8459554" y="2285680"/>
            <a:ext cx="142728" cy="321038"/>
            <a:chOff x="987488" y="3647121"/>
            <a:chExt cx="142748" cy="321083"/>
          </a:xfrm>
        </p:grpSpPr>
        <p:cxnSp>
          <p:nvCxnSpPr>
            <p:cNvPr id="101" name="Straight Connector 119"/>
            <p:cNvCxnSpPr>
              <a:cxnSpLocks/>
            </p:cNvCxnSpPr>
            <p:nvPr/>
          </p:nvCxnSpPr>
          <p:spPr>
            <a:xfrm flipV="1">
              <a:off x="1058862" y="3789868"/>
              <a:ext cx="0" cy="17833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02" name="Oval 120"/>
            <p:cNvSpPr/>
            <p:nvPr/>
          </p:nvSpPr>
          <p:spPr>
            <a:xfrm>
              <a:off x="987488" y="3647121"/>
              <a:ext cx="142748" cy="142747"/>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2">
                <a:defRPr/>
              </a:pPr>
              <a:endParaRPr lang="en-GB" sz="1765" kern="0" dirty="0">
                <a:solidFill>
                  <a:srgbClr val="FFFFFF"/>
                </a:solidFill>
                <a:latin typeface="Segoe UI"/>
              </a:endParaRPr>
            </a:p>
          </p:txBody>
        </p:sp>
      </p:grpSp>
      <p:grpSp>
        <p:nvGrpSpPr>
          <p:cNvPr id="103" name="Group 102"/>
          <p:cNvGrpSpPr/>
          <p:nvPr/>
        </p:nvGrpSpPr>
        <p:grpSpPr>
          <a:xfrm>
            <a:off x="9503299" y="2280875"/>
            <a:ext cx="142728" cy="321038"/>
            <a:chOff x="987488" y="3647121"/>
            <a:chExt cx="142748" cy="321083"/>
          </a:xfrm>
        </p:grpSpPr>
        <p:cxnSp>
          <p:nvCxnSpPr>
            <p:cNvPr id="104" name="Straight Connector 119"/>
            <p:cNvCxnSpPr>
              <a:cxnSpLocks/>
            </p:cNvCxnSpPr>
            <p:nvPr/>
          </p:nvCxnSpPr>
          <p:spPr>
            <a:xfrm flipV="1">
              <a:off x="1058862" y="3789868"/>
              <a:ext cx="0" cy="17833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05" name="Oval 120"/>
            <p:cNvSpPr/>
            <p:nvPr/>
          </p:nvSpPr>
          <p:spPr>
            <a:xfrm>
              <a:off x="987488" y="3647121"/>
              <a:ext cx="142748" cy="142747"/>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2">
                <a:defRPr/>
              </a:pPr>
              <a:endParaRPr lang="en-GB" sz="1765" kern="0" dirty="0">
                <a:solidFill>
                  <a:srgbClr val="FFFFFF"/>
                </a:solidFill>
                <a:latin typeface="Segoe UI"/>
              </a:endParaRPr>
            </a:p>
          </p:txBody>
        </p:sp>
      </p:grpSp>
      <p:sp>
        <p:nvSpPr>
          <p:cNvPr id="107" name="Rectangle 106"/>
          <p:cNvSpPr/>
          <p:nvPr/>
        </p:nvSpPr>
        <p:spPr bwMode="auto">
          <a:xfrm>
            <a:off x="635169" y="3429350"/>
            <a:ext cx="914270" cy="1047396"/>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lIns="91427" tIns="91427" rIns="34289" bIns="34289" rtlCol="0" anchor="b" anchorCtr="0"/>
          <a:lstStyle/>
          <a:p>
            <a:pPr algn="ctr" defTabSz="93222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9" name="Freeform 24"/>
          <p:cNvSpPr>
            <a:spLocks noEditPoints="1"/>
          </p:cNvSpPr>
          <p:nvPr/>
        </p:nvSpPr>
        <p:spPr bwMode="auto">
          <a:xfrm>
            <a:off x="1119779" y="3780486"/>
            <a:ext cx="359231" cy="286017"/>
          </a:xfrm>
          <a:custGeom>
            <a:avLst/>
            <a:gdLst>
              <a:gd name="T0" fmla="*/ 0 w 128"/>
              <a:gd name="T1" fmla="*/ 56 h 104"/>
              <a:gd name="T2" fmla="*/ 8 w 128"/>
              <a:gd name="T3" fmla="*/ 56 h 104"/>
              <a:gd name="T4" fmla="*/ 24 w 128"/>
              <a:gd name="T5" fmla="*/ 40 h 104"/>
              <a:gd name="T6" fmla="*/ 40 w 128"/>
              <a:gd name="T7" fmla="*/ 56 h 104"/>
              <a:gd name="T8" fmla="*/ 50 w 128"/>
              <a:gd name="T9" fmla="*/ 75 h 104"/>
              <a:gd name="T10" fmla="*/ 32 w 128"/>
              <a:gd name="T11" fmla="*/ 104 h 104"/>
              <a:gd name="T12" fmla="*/ 40 w 128"/>
              <a:gd name="T13" fmla="*/ 104 h 104"/>
              <a:gd name="T14" fmla="*/ 64 w 128"/>
              <a:gd name="T15" fmla="*/ 80 h 104"/>
              <a:gd name="T16" fmla="*/ 88 w 128"/>
              <a:gd name="T17" fmla="*/ 104 h 104"/>
              <a:gd name="T18" fmla="*/ 96 w 128"/>
              <a:gd name="T19" fmla="*/ 104 h 104"/>
              <a:gd name="T20" fmla="*/ 78 w 128"/>
              <a:gd name="T21" fmla="*/ 75 h 104"/>
              <a:gd name="T22" fmla="*/ 88 w 128"/>
              <a:gd name="T23" fmla="*/ 56 h 104"/>
              <a:gd name="T24" fmla="*/ 104 w 128"/>
              <a:gd name="T25" fmla="*/ 40 h 104"/>
              <a:gd name="T26" fmla="*/ 120 w 128"/>
              <a:gd name="T27" fmla="*/ 56 h 104"/>
              <a:gd name="T28" fmla="*/ 128 w 128"/>
              <a:gd name="T29" fmla="*/ 56 h 104"/>
              <a:gd name="T30" fmla="*/ 117 w 128"/>
              <a:gd name="T31" fmla="*/ 36 h 104"/>
              <a:gd name="T32" fmla="*/ 124 w 128"/>
              <a:gd name="T33" fmla="*/ 20 h 104"/>
              <a:gd name="T34" fmla="*/ 104 w 128"/>
              <a:gd name="T35" fmla="*/ 0 h 104"/>
              <a:gd name="T36" fmla="*/ 84 w 128"/>
              <a:gd name="T37" fmla="*/ 20 h 104"/>
              <a:gd name="T38" fmla="*/ 92 w 128"/>
              <a:gd name="T39" fmla="*/ 36 h 104"/>
              <a:gd name="T40" fmla="*/ 84 w 128"/>
              <a:gd name="T41" fmla="*/ 43 h 104"/>
              <a:gd name="T42" fmla="*/ 64 w 128"/>
              <a:gd name="T43" fmla="*/ 32 h 104"/>
              <a:gd name="T44" fmla="*/ 44 w 128"/>
              <a:gd name="T45" fmla="*/ 43 h 104"/>
              <a:gd name="T46" fmla="*/ 37 w 128"/>
              <a:gd name="T47" fmla="*/ 36 h 104"/>
              <a:gd name="T48" fmla="*/ 44 w 128"/>
              <a:gd name="T49" fmla="*/ 20 h 104"/>
              <a:gd name="T50" fmla="*/ 24 w 128"/>
              <a:gd name="T51" fmla="*/ 0 h 104"/>
              <a:gd name="T52" fmla="*/ 4 w 128"/>
              <a:gd name="T53" fmla="*/ 20 h 104"/>
              <a:gd name="T54" fmla="*/ 12 w 128"/>
              <a:gd name="T55" fmla="*/ 36 h 104"/>
              <a:gd name="T56" fmla="*/ 0 w 128"/>
              <a:gd name="T57" fmla="*/ 56 h 104"/>
              <a:gd name="T58" fmla="*/ 104 w 128"/>
              <a:gd name="T59" fmla="*/ 8 h 104"/>
              <a:gd name="T60" fmla="*/ 116 w 128"/>
              <a:gd name="T61" fmla="*/ 20 h 104"/>
              <a:gd name="T62" fmla="*/ 104 w 128"/>
              <a:gd name="T63" fmla="*/ 32 h 104"/>
              <a:gd name="T64" fmla="*/ 92 w 128"/>
              <a:gd name="T65" fmla="*/ 20 h 104"/>
              <a:gd name="T66" fmla="*/ 104 w 128"/>
              <a:gd name="T67" fmla="*/ 8 h 104"/>
              <a:gd name="T68" fmla="*/ 64 w 128"/>
              <a:gd name="T69" fmla="*/ 40 h 104"/>
              <a:gd name="T70" fmla="*/ 80 w 128"/>
              <a:gd name="T71" fmla="*/ 56 h 104"/>
              <a:gd name="T72" fmla="*/ 64 w 128"/>
              <a:gd name="T73" fmla="*/ 72 h 104"/>
              <a:gd name="T74" fmla="*/ 48 w 128"/>
              <a:gd name="T75" fmla="*/ 56 h 104"/>
              <a:gd name="T76" fmla="*/ 64 w 128"/>
              <a:gd name="T77" fmla="*/ 40 h 104"/>
              <a:gd name="T78" fmla="*/ 24 w 128"/>
              <a:gd name="T79" fmla="*/ 8 h 104"/>
              <a:gd name="T80" fmla="*/ 36 w 128"/>
              <a:gd name="T81" fmla="*/ 20 h 104"/>
              <a:gd name="T82" fmla="*/ 24 w 128"/>
              <a:gd name="T83" fmla="*/ 32 h 104"/>
              <a:gd name="T84" fmla="*/ 12 w 128"/>
              <a:gd name="T85" fmla="*/ 20 h 104"/>
              <a:gd name="T86" fmla="*/ 24 w 128"/>
              <a:gd name="T87" fmla="*/ 8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8" h="104">
                <a:moveTo>
                  <a:pt x="0" y="56"/>
                </a:moveTo>
                <a:cubicBezTo>
                  <a:pt x="8" y="56"/>
                  <a:pt x="8" y="56"/>
                  <a:pt x="8" y="56"/>
                </a:cubicBezTo>
                <a:cubicBezTo>
                  <a:pt x="8" y="47"/>
                  <a:pt x="15" y="40"/>
                  <a:pt x="24" y="40"/>
                </a:cubicBezTo>
                <a:cubicBezTo>
                  <a:pt x="33" y="40"/>
                  <a:pt x="40" y="47"/>
                  <a:pt x="40" y="56"/>
                </a:cubicBezTo>
                <a:cubicBezTo>
                  <a:pt x="40" y="64"/>
                  <a:pt x="44" y="71"/>
                  <a:pt x="50" y="75"/>
                </a:cubicBezTo>
                <a:cubicBezTo>
                  <a:pt x="40" y="81"/>
                  <a:pt x="32" y="91"/>
                  <a:pt x="32" y="104"/>
                </a:cubicBezTo>
                <a:cubicBezTo>
                  <a:pt x="40" y="104"/>
                  <a:pt x="40" y="104"/>
                  <a:pt x="40" y="104"/>
                </a:cubicBezTo>
                <a:cubicBezTo>
                  <a:pt x="40" y="91"/>
                  <a:pt x="51" y="80"/>
                  <a:pt x="64" y="80"/>
                </a:cubicBezTo>
                <a:cubicBezTo>
                  <a:pt x="77" y="80"/>
                  <a:pt x="88" y="91"/>
                  <a:pt x="88" y="104"/>
                </a:cubicBezTo>
                <a:cubicBezTo>
                  <a:pt x="96" y="104"/>
                  <a:pt x="96" y="104"/>
                  <a:pt x="96" y="104"/>
                </a:cubicBezTo>
                <a:cubicBezTo>
                  <a:pt x="96" y="91"/>
                  <a:pt x="89" y="81"/>
                  <a:pt x="78" y="75"/>
                </a:cubicBezTo>
                <a:cubicBezTo>
                  <a:pt x="84" y="71"/>
                  <a:pt x="88" y="64"/>
                  <a:pt x="88" y="56"/>
                </a:cubicBezTo>
                <a:cubicBezTo>
                  <a:pt x="88" y="47"/>
                  <a:pt x="95" y="40"/>
                  <a:pt x="104" y="40"/>
                </a:cubicBezTo>
                <a:cubicBezTo>
                  <a:pt x="113" y="40"/>
                  <a:pt x="120" y="47"/>
                  <a:pt x="120" y="56"/>
                </a:cubicBezTo>
                <a:cubicBezTo>
                  <a:pt x="128" y="56"/>
                  <a:pt x="128" y="56"/>
                  <a:pt x="128" y="56"/>
                </a:cubicBezTo>
                <a:cubicBezTo>
                  <a:pt x="128" y="47"/>
                  <a:pt x="124" y="40"/>
                  <a:pt x="117" y="36"/>
                </a:cubicBezTo>
                <a:cubicBezTo>
                  <a:pt x="121" y="32"/>
                  <a:pt x="124" y="26"/>
                  <a:pt x="124" y="20"/>
                </a:cubicBezTo>
                <a:cubicBezTo>
                  <a:pt x="124" y="9"/>
                  <a:pt x="115" y="0"/>
                  <a:pt x="104" y="0"/>
                </a:cubicBezTo>
                <a:cubicBezTo>
                  <a:pt x="93" y="0"/>
                  <a:pt x="84" y="9"/>
                  <a:pt x="84" y="20"/>
                </a:cubicBezTo>
                <a:cubicBezTo>
                  <a:pt x="84" y="26"/>
                  <a:pt x="87" y="32"/>
                  <a:pt x="92" y="36"/>
                </a:cubicBezTo>
                <a:cubicBezTo>
                  <a:pt x="89" y="37"/>
                  <a:pt x="86" y="40"/>
                  <a:pt x="84" y="43"/>
                </a:cubicBezTo>
                <a:cubicBezTo>
                  <a:pt x="80" y="36"/>
                  <a:pt x="73" y="32"/>
                  <a:pt x="64" y="32"/>
                </a:cubicBezTo>
                <a:cubicBezTo>
                  <a:pt x="56" y="32"/>
                  <a:pt x="49" y="36"/>
                  <a:pt x="44" y="43"/>
                </a:cubicBezTo>
                <a:cubicBezTo>
                  <a:pt x="42" y="40"/>
                  <a:pt x="40" y="37"/>
                  <a:pt x="37" y="36"/>
                </a:cubicBezTo>
                <a:cubicBezTo>
                  <a:pt x="41" y="32"/>
                  <a:pt x="44" y="26"/>
                  <a:pt x="44" y="20"/>
                </a:cubicBezTo>
                <a:cubicBezTo>
                  <a:pt x="44" y="9"/>
                  <a:pt x="35" y="0"/>
                  <a:pt x="24" y="0"/>
                </a:cubicBezTo>
                <a:cubicBezTo>
                  <a:pt x="13" y="0"/>
                  <a:pt x="4" y="9"/>
                  <a:pt x="4" y="20"/>
                </a:cubicBezTo>
                <a:cubicBezTo>
                  <a:pt x="4" y="26"/>
                  <a:pt x="7" y="32"/>
                  <a:pt x="12" y="36"/>
                </a:cubicBezTo>
                <a:cubicBezTo>
                  <a:pt x="5" y="40"/>
                  <a:pt x="0" y="47"/>
                  <a:pt x="0" y="56"/>
                </a:cubicBezTo>
                <a:close/>
                <a:moveTo>
                  <a:pt x="104" y="8"/>
                </a:moveTo>
                <a:cubicBezTo>
                  <a:pt x="111" y="8"/>
                  <a:pt x="116" y="13"/>
                  <a:pt x="116" y="20"/>
                </a:cubicBezTo>
                <a:cubicBezTo>
                  <a:pt x="116" y="27"/>
                  <a:pt x="111" y="32"/>
                  <a:pt x="104" y="32"/>
                </a:cubicBezTo>
                <a:cubicBezTo>
                  <a:pt x="98" y="32"/>
                  <a:pt x="92" y="27"/>
                  <a:pt x="92" y="20"/>
                </a:cubicBezTo>
                <a:cubicBezTo>
                  <a:pt x="92" y="13"/>
                  <a:pt x="98" y="8"/>
                  <a:pt x="104" y="8"/>
                </a:cubicBezTo>
                <a:close/>
                <a:moveTo>
                  <a:pt x="64" y="40"/>
                </a:moveTo>
                <a:cubicBezTo>
                  <a:pt x="73" y="40"/>
                  <a:pt x="80" y="47"/>
                  <a:pt x="80" y="56"/>
                </a:cubicBezTo>
                <a:cubicBezTo>
                  <a:pt x="80" y="65"/>
                  <a:pt x="73" y="72"/>
                  <a:pt x="64" y="72"/>
                </a:cubicBezTo>
                <a:cubicBezTo>
                  <a:pt x="55" y="72"/>
                  <a:pt x="48" y="65"/>
                  <a:pt x="48" y="56"/>
                </a:cubicBezTo>
                <a:cubicBezTo>
                  <a:pt x="48" y="47"/>
                  <a:pt x="55" y="40"/>
                  <a:pt x="64" y="40"/>
                </a:cubicBezTo>
                <a:close/>
                <a:moveTo>
                  <a:pt x="24" y="8"/>
                </a:moveTo>
                <a:cubicBezTo>
                  <a:pt x="31" y="8"/>
                  <a:pt x="36" y="13"/>
                  <a:pt x="36" y="20"/>
                </a:cubicBezTo>
                <a:cubicBezTo>
                  <a:pt x="36" y="27"/>
                  <a:pt x="31" y="32"/>
                  <a:pt x="24" y="32"/>
                </a:cubicBezTo>
                <a:cubicBezTo>
                  <a:pt x="18" y="32"/>
                  <a:pt x="12" y="27"/>
                  <a:pt x="12" y="20"/>
                </a:cubicBezTo>
                <a:cubicBezTo>
                  <a:pt x="12" y="13"/>
                  <a:pt x="18" y="8"/>
                  <a:pt x="24" y="8"/>
                </a:cubicBez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defTabSz="914225">
              <a:defRPr/>
            </a:pPr>
            <a:endParaRPr lang="en-US" kern="0">
              <a:solidFill>
                <a:srgbClr val="000000"/>
              </a:solidFill>
              <a:latin typeface="Segoe UI"/>
            </a:endParaRPr>
          </a:p>
        </p:txBody>
      </p:sp>
      <p:sp>
        <p:nvSpPr>
          <p:cNvPr id="110" name="Freeform 41"/>
          <p:cNvSpPr>
            <a:spLocks noEditPoints="1"/>
          </p:cNvSpPr>
          <p:nvPr/>
        </p:nvSpPr>
        <p:spPr bwMode="auto">
          <a:xfrm>
            <a:off x="759470" y="3592765"/>
            <a:ext cx="260480" cy="268071"/>
          </a:xfrm>
          <a:custGeom>
            <a:avLst/>
            <a:gdLst>
              <a:gd name="T0" fmla="*/ 120 w 120"/>
              <a:gd name="T1" fmla="*/ 0 h 120"/>
              <a:gd name="T2" fmla="*/ 0 w 120"/>
              <a:gd name="T3" fmla="*/ 0 h 120"/>
              <a:gd name="T4" fmla="*/ 0 w 120"/>
              <a:gd name="T5" fmla="*/ 120 h 120"/>
              <a:gd name="T6" fmla="*/ 24 w 120"/>
              <a:gd name="T7" fmla="*/ 120 h 120"/>
              <a:gd name="T8" fmla="*/ 24 w 120"/>
              <a:gd name="T9" fmla="*/ 116 h 120"/>
              <a:gd name="T10" fmla="*/ 60 w 120"/>
              <a:gd name="T11" fmla="*/ 80 h 120"/>
              <a:gd name="T12" fmla="*/ 96 w 120"/>
              <a:gd name="T13" fmla="*/ 116 h 120"/>
              <a:gd name="T14" fmla="*/ 96 w 120"/>
              <a:gd name="T15" fmla="*/ 120 h 120"/>
              <a:gd name="T16" fmla="*/ 120 w 120"/>
              <a:gd name="T17" fmla="*/ 120 h 120"/>
              <a:gd name="T18" fmla="*/ 120 w 120"/>
              <a:gd name="T19" fmla="*/ 0 h 120"/>
              <a:gd name="T20" fmla="*/ 36 w 120"/>
              <a:gd name="T21" fmla="*/ 48 h 120"/>
              <a:gd name="T22" fmla="*/ 60 w 120"/>
              <a:gd name="T23" fmla="*/ 24 h 120"/>
              <a:gd name="T24" fmla="*/ 84 w 120"/>
              <a:gd name="T25" fmla="*/ 48 h 120"/>
              <a:gd name="T26" fmla="*/ 60 w 120"/>
              <a:gd name="T27" fmla="*/ 72 h 120"/>
              <a:gd name="T28" fmla="*/ 36 w 120"/>
              <a:gd name="T29" fmla="*/ 48 h 120"/>
              <a:gd name="T30" fmla="*/ 112 w 120"/>
              <a:gd name="T31" fmla="*/ 112 h 120"/>
              <a:gd name="T32" fmla="*/ 104 w 120"/>
              <a:gd name="T33" fmla="*/ 112 h 120"/>
              <a:gd name="T34" fmla="*/ 77 w 120"/>
              <a:gd name="T35" fmla="*/ 75 h 120"/>
              <a:gd name="T36" fmla="*/ 92 w 120"/>
              <a:gd name="T37" fmla="*/ 48 h 120"/>
              <a:gd name="T38" fmla="*/ 60 w 120"/>
              <a:gd name="T39" fmla="*/ 16 h 120"/>
              <a:gd name="T40" fmla="*/ 28 w 120"/>
              <a:gd name="T41" fmla="*/ 48 h 120"/>
              <a:gd name="T42" fmla="*/ 43 w 120"/>
              <a:gd name="T43" fmla="*/ 75 h 120"/>
              <a:gd name="T44" fmla="*/ 16 w 120"/>
              <a:gd name="T45" fmla="*/ 112 h 120"/>
              <a:gd name="T46" fmla="*/ 8 w 120"/>
              <a:gd name="T47" fmla="*/ 112 h 120"/>
              <a:gd name="T48" fmla="*/ 8 w 120"/>
              <a:gd name="T49" fmla="*/ 8 h 120"/>
              <a:gd name="T50" fmla="*/ 112 w 120"/>
              <a:gd name="T51" fmla="*/ 8 h 120"/>
              <a:gd name="T52" fmla="*/ 112 w 120"/>
              <a:gd name="T53" fmla="*/ 112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0" h="120">
                <a:moveTo>
                  <a:pt x="120" y="0"/>
                </a:moveTo>
                <a:cubicBezTo>
                  <a:pt x="0" y="0"/>
                  <a:pt x="0" y="0"/>
                  <a:pt x="0" y="0"/>
                </a:cubicBezTo>
                <a:cubicBezTo>
                  <a:pt x="0" y="120"/>
                  <a:pt x="0" y="120"/>
                  <a:pt x="0" y="120"/>
                </a:cubicBezTo>
                <a:cubicBezTo>
                  <a:pt x="24" y="120"/>
                  <a:pt x="24" y="120"/>
                  <a:pt x="24" y="120"/>
                </a:cubicBezTo>
                <a:cubicBezTo>
                  <a:pt x="24" y="116"/>
                  <a:pt x="24" y="116"/>
                  <a:pt x="24" y="116"/>
                </a:cubicBezTo>
                <a:cubicBezTo>
                  <a:pt x="24" y="96"/>
                  <a:pt x="40" y="80"/>
                  <a:pt x="60" y="80"/>
                </a:cubicBezTo>
                <a:cubicBezTo>
                  <a:pt x="80" y="80"/>
                  <a:pt x="96" y="96"/>
                  <a:pt x="96" y="116"/>
                </a:cubicBezTo>
                <a:cubicBezTo>
                  <a:pt x="96" y="120"/>
                  <a:pt x="96" y="120"/>
                  <a:pt x="96" y="120"/>
                </a:cubicBezTo>
                <a:cubicBezTo>
                  <a:pt x="120" y="120"/>
                  <a:pt x="120" y="120"/>
                  <a:pt x="120" y="120"/>
                </a:cubicBezTo>
                <a:lnTo>
                  <a:pt x="120" y="0"/>
                </a:lnTo>
                <a:close/>
                <a:moveTo>
                  <a:pt x="36" y="48"/>
                </a:moveTo>
                <a:cubicBezTo>
                  <a:pt x="36" y="35"/>
                  <a:pt x="47" y="24"/>
                  <a:pt x="60" y="24"/>
                </a:cubicBezTo>
                <a:cubicBezTo>
                  <a:pt x="73" y="24"/>
                  <a:pt x="84" y="35"/>
                  <a:pt x="84" y="48"/>
                </a:cubicBezTo>
                <a:cubicBezTo>
                  <a:pt x="84" y="61"/>
                  <a:pt x="73" y="72"/>
                  <a:pt x="60" y="72"/>
                </a:cubicBezTo>
                <a:cubicBezTo>
                  <a:pt x="47" y="72"/>
                  <a:pt x="36" y="61"/>
                  <a:pt x="36" y="48"/>
                </a:cubicBezTo>
                <a:close/>
                <a:moveTo>
                  <a:pt x="112" y="112"/>
                </a:moveTo>
                <a:cubicBezTo>
                  <a:pt x="104" y="112"/>
                  <a:pt x="104" y="112"/>
                  <a:pt x="104" y="112"/>
                </a:cubicBezTo>
                <a:cubicBezTo>
                  <a:pt x="102" y="95"/>
                  <a:pt x="91" y="81"/>
                  <a:pt x="77" y="75"/>
                </a:cubicBezTo>
                <a:cubicBezTo>
                  <a:pt x="86" y="70"/>
                  <a:pt x="92" y="60"/>
                  <a:pt x="92" y="48"/>
                </a:cubicBezTo>
                <a:cubicBezTo>
                  <a:pt x="92" y="30"/>
                  <a:pt x="78" y="16"/>
                  <a:pt x="60" y="16"/>
                </a:cubicBezTo>
                <a:cubicBezTo>
                  <a:pt x="42" y="16"/>
                  <a:pt x="28" y="30"/>
                  <a:pt x="28" y="48"/>
                </a:cubicBezTo>
                <a:cubicBezTo>
                  <a:pt x="28" y="60"/>
                  <a:pt x="34" y="70"/>
                  <a:pt x="43" y="75"/>
                </a:cubicBezTo>
                <a:cubicBezTo>
                  <a:pt x="28" y="81"/>
                  <a:pt x="18" y="95"/>
                  <a:pt x="16" y="112"/>
                </a:cubicBezTo>
                <a:cubicBezTo>
                  <a:pt x="8" y="112"/>
                  <a:pt x="8" y="112"/>
                  <a:pt x="8" y="112"/>
                </a:cubicBezTo>
                <a:cubicBezTo>
                  <a:pt x="8" y="8"/>
                  <a:pt x="8" y="8"/>
                  <a:pt x="8" y="8"/>
                </a:cubicBezTo>
                <a:cubicBezTo>
                  <a:pt x="112" y="8"/>
                  <a:pt x="112" y="8"/>
                  <a:pt x="112" y="8"/>
                </a:cubicBezTo>
                <a:lnTo>
                  <a:pt x="112" y="112"/>
                </a:ln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defTabSz="914225">
              <a:defRPr/>
            </a:pPr>
            <a:endParaRPr lang="en-US" kern="0">
              <a:solidFill>
                <a:srgbClr val="000000"/>
              </a:solidFill>
              <a:latin typeface="Segoe UI"/>
            </a:endParaRPr>
          </a:p>
        </p:txBody>
      </p:sp>
      <p:sp>
        <p:nvSpPr>
          <p:cNvPr id="116" name="Freeform 31"/>
          <p:cNvSpPr>
            <a:spLocks noEditPoints="1"/>
          </p:cNvSpPr>
          <p:nvPr/>
        </p:nvSpPr>
        <p:spPr bwMode="auto">
          <a:xfrm>
            <a:off x="730576" y="4054313"/>
            <a:ext cx="318777" cy="234791"/>
          </a:xfrm>
          <a:custGeom>
            <a:avLst/>
            <a:gdLst>
              <a:gd name="T0" fmla="*/ 0 w 120"/>
              <a:gd name="T1" fmla="*/ 0 h 88"/>
              <a:gd name="T2" fmla="*/ 0 w 120"/>
              <a:gd name="T3" fmla="*/ 88 h 88"/>
              <a:gd name="T4" fmla="*/ 120 w 120"/>
              <a:gd name="T5" fmla="*/ 88 h 88"/>
              <a:gd name="T6" fmla="*/ 120 w 120"/>
              <a:gd name="T7" fmla="*/ 0 h 88"/>
              <a:gd name="T8" fmla="*/ 0 w 120"/>
              <a:gd name="T9" fmla="*/ 0 h 88"/>
              <a:gd name="T10" fmla="*/ 112 w 120"/>
              <a:gd name="T11" fmla="*/ 80 h 88"/>
              <a:gd name="T12" fmla="*/ 8 w 120"/>
              <a:gd name="T13" fmla="*/ 80 h 88"/>
              <a:gd name="T14" fmla="*/ 8 w 120"/>
              <a:gd name="T15" fmla="*/ 8 h 88"/>
              <a:gd name="T16" fmla="*/ 112 w 120"/>
              <a:gd name="T17" fmla="*/ 8 h 88"/>
              <a:gd name="T18" fmla="*/ 112 w 120"/>
              <a:gd name="T19" fmla="*/ 80 h 88"/>
              <a:gd name="T20" fmla="*/ 16 w 120"/>
              <a:gd name="T21" fmla="*/ 72 h 88"/>
              <a:gd name="T22" fmla="*/ 24 w 120"/>
              <a:gd name="T23" fmla="*/ 72 h 88"/>
              <a:gd name="T24" fmla="*/ 40 w 120"/>
              <a:gd name="T25" fmla="*/ 56 h 88"/>
              <a:gd name="T26" fmla="*/ 56 w 120"/>
              <a:gd name="T27" fmla="*/ 72 h 88"/>
              <a:gd name="T28" fmla="*/ 64 w 120"/>
              <a:gd name="T29" fmla="*/ 72 h 88"/>
              <a:gd name="T30" fmla="*/ 53 w 120"/>
              <a:gd name="T31" fmla="*/ 51 h 88"/>
              <a:gd name="T32" fmla="*/ 60 w 120"/>
              <a:gd name="T33" fmla="*/ 36 h 88"/>
              <a:gd name="T34" fmla="*/ 40 w 120"/>
              <a:gd name="T35" fmla="*/ 16 h 88"/>
              <a:gd name="T36" fmla="*/ 20 w 120"/>
              <a:gd name="T37" fmla="*/ 36 h 88"/>
              <a:gd name="T38" fmla="*/ 28 w 120"/>
              <a:gd name="T39" fmla="*/ 51 h 88"/>
              <a:gd name="T40" fmla="*/ 16 w 120"/>
              <a:gd name="T41" fmla="*/ 72 h 88"/>
              <a:gd name="T42" fmla="*/ 40 w 120"/>
              <a:gd name="T43" fmla="*/ 24 h 88"/>
              <a:gd name="T44" fmla="*/ 52 w 120"/>
              <a:gd name="T45" fmla="*/ 36 h 88"/>
              <a:gd name="T46" fmla="*/ 40 w 120"/>
              <a:gd name="T47" fmla="*/ 48 h 88"/>
              <a:gd name="T48" fmla="*/ 28 w 120"/>
              <a:gd name="T49" fmla="*/ 36 h 88"/>
              <a:gd name="T50" fmla="*/ 40 w 120"/>
              <a:gd name="T51" fmla="*/ 24 h 88"/>
              <a:gd name="T52" fmla="*/ 104 w 120"/>
              <a:gd name="T53" fmla="*/ 24 h 88"/>
              <a:gd name="T54" fmla="*/ 72 w 120"/>
              <a:gd name="T55" fmla="*/ 24 h 88"/>
              <a:gd name="T56" fmla="*/ 72 w 120"/>
              <a:gd name="T57" fmla="*/ 16 h 88"/>
              <a:gd name="T58" fmla="*/ 104 w 120"/>
              <a:gd name="T59" fmla="*/ 16 h 88"/>
              <a:gd name="T60" fmla="*/ 104 w 120"/>
              <a:gd name="T61" fmla="*/ 24 h 88"/>
              <a:gd name="T62" fmla="*/ 104 w 120"/>
              <a:gd name="T63" fmla="*/ 72 h 88"/>
              <a:gd name="T64" fmla="*/ 72 w 120"/>
              <a:gd name="T65" fmla="*/ 72 h 88"/>
              <a:gd name="T66" fmla="*/ 72 w 120"/>
              <a:gd name="T67" fmla="*/ 64 h 88"/>
              <a:gd name="T68" fmla="*/ 104 w 120"/>
              <a:gd name="T69" fmla="*/ 64 h 88"/>
              <a:gd name="T70" fmla="*/ 104 w 120"/>
              <a:gd name="T71" fmla="*/ 72 h 88"/>
              <a:gd name="T72" fmla="*/ 104 w 120"/>
              <a:gd name="T73" fmla="*/ 48 h 88"/>
              <a:gd name="T74" fmla="*/ 72 w 120"/>
              <a:gd name="T75" fmla="*/ 48 h 88"/>
              <a:gd name="T76" fmla="*/ 72 w 120"/>
              <a:gd name="T77" fmla="*/ 40 h 88"/>
              <a:gd name="T78" fmla="*/ 104 w 120"/>
              <a:gd name="T79" fmla="*/ 40 h 88"/>
              <a:gd name="T80" fmla="*/ 104 w 120"/>
              <a:gd name="T81" fmla="*/ 4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0" h="88">
                <a:moveTo>
                  <a:pt x="0" y="0"/>
                </a:moveTo>
                <a:cubicBezTo>
                  <a:pt x="0" y="88"/>
                  <a:pt x="0" y="88"/>
                  <a:pt x="0" y="88"/>
                </a:cubicBezTo>
                <a:cubicBezTo>
                  <a:pt x="120" y="88"/>
                  <a:pt x="120" y="88"/>
                  <a:pt x="120" y="88"/>
                </a:cubicBezTo>
                <a:cubicBezTo>
                  <a:pt x="120" y="0"/>
                  <a:pt x="120" y="0"/>
                  <a:pt x="120" y="0"/>
                </a:cubicBezTo>
                <a:lnTo>
                  <a:pt x="0" y="0"/>
                </a:lnTo>
                <a:close/>
                <a:moveTo>
                  <a:pt x="112" y="80"/>
                </a:moveTo>
                <a:cubicBezTo>
                  <a:pt x="8" y="80"/>
                  <a:pt x="8" y="80"/>
                  <a:pt x="8" y="80"/>
                </a:cubicBezTo>
                <a:cubicBezTo>
                  <a:pt x="8" y="8"/>
                  <a:pt x="8" y="8"/>
                  <a:pt x="8" y="8"/>
                </a:cubicBezTo>
                <a:cubicBezTo>
                  <a:pt x="112" y="8"/>
                  <a:pt x="112" y="8"/>
                  <a:pt x="112" y="8"/>
                </a:cubicBezTo>
                <a:lnTo>
                  <a:pt x="112" y="80"/>
                </a:lnTo>
                <a:close/>
                <a:moveTo>
                  <a:pt x="16" y="72"/>
                </a:moveTo>
                <a:cubicBezTo>
                  <a:pt x="24" y="72"/>
                  <a:pt x="24" y="72"/>
                  <a:pt x="24" y="72"/>
                </a:cubicBezTo>
                <a:cubicBezTo>
                  <a:pt x="24" y="63"/>
                  <a:pt x="31" y="56"/>
                  <a:pt x="40" y="56"/>
                </a:cubicBezTo>
                <a:cubicBezTo>
                  <a:pt x="49" y="56"/>
                  <a:pt x="56" y="63"/>
                  <a:pt x="56" y="72"/>
                </a:cubicBezTo>
                <a:cubicBezTo>
                  <a:pt x="64" y="72"/>
                  <a:pt x="64" y="72"/>
                  <a:pt x="64" y="72"/>
                </a:cubicBezTo>
                <a:cubicBezTo>
                  <a:pt x="64" y="63"/>
                  <a:pt x="60" y="55"/>
                  <a:pt x="53" y="51"/>
                </a:cubicBezTo>
                <a:cubicBezTo>
                  <a:pt x="57" y="47"/>
                  <a:pt x="60" y="42"/>
                  <a:pt x="60" y="36"/>
                </a:cubicBezTo>
                <a:cubicBezTo>
                  <a:pt x="60" y="25"/>
                  <a:pt x="51" y="16"/>
                  <a:pt x="40" y="16"/>
                </a:cubicBezTo>
                <a:cubicBezTo>
                  <a:pt x="29" y="16"/>
                  <a:pt x="20" y="25"/>
                  <a:pt x="20" y="36"/>
                </a:cubicBezTo>
                <a:cubicBezTo>
                  <a:pt x="20" y="42"/>
                  <a:pt x="23" y="47"/>
                  <a:pt x="28" y="51"/>
                </a:cubicBezTo>
                <a:cubicBezTo>
                  <a:pt x="21" y="55"/>
                  <a:pt x="16" y="63"/>
                  <a:pt x="16" y="72"/>
                </a:cubicBezTo>
                <a:close/>
                <a:moveTo>
                  <a:pt x="40" y="24"/>
                </a:moveTo>
                <a:cubicBezTo>
                  <a:pt x="47" y="24"/>
                  <a:pt x="52" y="29"/>
                  <a:pt x="52" y="36"/>
                </a:cubicBezTo>
                <a:cubicBezTo>
                  <a:pt x="52" y="42"/>
                  <a:pt x="47" y="48"/>
                  <a:pt x="40" y="48"/>
                </a:cubicBezTo>
                <a:cubicBezTo>
                  <a:pt x="34" y="48"/>
                  <a:pt x="28" y="42"/>
                  <a:pt x="28" y="36"/>
                </a:cubicBezTo>
                <a:cubicBezTo>
                  <a:pt x="28" y="29"/>
                  <a:pt x="34" y="24"/>
                  <a:pt x="40" y="24"/>
                </a:cubicBezTo>
                <a:close/>
                <a:moveTo>
                  <a:pt x="104" y="24"/>
                </a:moveTo>
                <a:cubicBezTo>
                  <a:pt x="72" y="24"/>
                  <a:pt x="72" y="24"/>
                  <a:pt x="72" y="24"/>
                </a:cubicBezTo>
                <a:cubicBezTo>
                  <a:pt x="72" y="16"/>
                  <a:pt x="72" y="16"/>
                  <a:pt x="72" y="16"/>
                </a:cubicBezTo>
                <a:cubicBezTo>
                  <a:pt x="104" y="16"/>
                  <a:pt x="104" y="16"/>
                  <a:pt x="104" y="16"/>
                </a:cubicBezTo>
                <a:lnTo>
                  <a:pt x="104" y="24"/>
                </a:lnTo>
                <a:close/>
                <a:moveTo>
                  <a:pt x="104" y="72"/>
                </a:moveTo>
                <a:cubicBezTo>
                  <a:pt x="72" y="72"/>
                  <a:pt x="72" y="72"/>
                  <a:pt x="72" y="72"/>
                </a:cubicBezTo>
                <a:cubicBezTo>
                  <a:pt x="72" y="64"/>
                  <a:pt x="72" y="64"/>
                  <a:pt x="72" y="64"/>
                </a:cubicBezTo>
                <a:cubicBezTo>
                  <a:pt x="104" y="64"/>
                  <a:pt x="104" y="64"/>
                  <a:pt x="104" y="64"/>
                </a:cubicBezTo>
                <a:lnTo>
                  <a:pt x="104" y="72"/>
                </a:lnTo>
                <a:close/>
                <a:moveTo>
                  <a:pt x="104" y="48"/>
                </a:moveTo>
                <a:cubicBezTo>
                  <a:pt x="72" y="48"/>
                  <a:pt x="72" y="48"/>
                  <a:pt x="72" y="48"/>
                </a:cubicBezTo>
                <a:cubicBezTo>
                  <a:pt x="72" y="40"/>
                  <a:pt x="72" y="40"/>
                  <a:pt x="72" y="40"/>
                </a:cubicBezTo>
                <a:cubicBezTo>
                  <a:pt x="104" y="40"/>
                  <a:pt x="104" y="40"/>
                  <a:pt x="104" y="40"/>
                </a:cubicBezTo>
                <a:lnTo>
                  <a:pt x="104" y="48"/>
                </a:ln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defTabSz="914225">
              <a:defRPr/>
            </a:pPr>
            <a:endParaRPr lang="en-US" kern="0">
              <a:solidFill>
                <a:srgbClr val="000000"/>
              </a:solidFill>
              <a:latin typeface="Segoe UI"/>
            </a:endParaRPr>
          </a:p>
        </p:txBody>
      </p:sp>
      <p:sp>
        <p:nvSpPr>
          <p:cNvPr id="117" name="Rectangle 116"/>
          <p:cNvSpPr/>
          <p:nvPr/>
        </p:nvSpPr>
        <p:spPr bwMode="auto">
          <a:xfrm>
            <a:off x="1682297" y="3436569"/>
            <a:ext cx="914270" cy="1021788"/>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lIns="91427" tIns="91427" rIns="34289" bIns="34289" rtlCol="0" anchor="b" anchorCtr="0"/>
          <a:lstStyle/>
          <a:p>
            <a:pPr algn="ctr" defTabSz="93222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8" name="Freeform 24"/>
          <p:cNvSpPr>
            <a:spLocks noEditPoints="1"/>
          </p:cNvSpPr>
          <p:nvPr/>
        </p:nvSpPr>
        <p:spPr bwMode="auto">
          <a:xfrm>
            <a:off x="2162509" y="3750695"/>
            <a:ext cx="359231" cy="286017"/>
          </a:xfrm>
          <a:custGeom>
            <a:avLst/>
            <a:gdLst>
              <a:gd name="T0" fmla="*/ 0 w 128"/>
              <a:gd name="T1" fmla="*/ 56 h 104"/>
              <a:gd name="T2" fmla="*/ 8 w 128"/>
              <a:gd name="T3" fmla="*/ 56 h 104"/>
              <a:gd name="T4" fmla="*/ 24 w 128"/>
              <a:gd name="T5" fmla="*/ 40 h 104"/>
              <a:gd name="T6" fmla="*/ 40 w 128"/>
              <a:gd name="T7" fmla="*/ 56 h 104"/>
              <a:gd name="T8" fmla="*/ 50 w 128"/>
              <a:gd name="T9" fmla="*/ 75 h 104"/>
              <a:gd name="T10" fmla="*/ 32 w 128"/>
              <a:gd name="T11" fmla="*/ 104 h 104"/>
              <a:gd name="T12" fmla="*/ 40 w 128"/>
              <a:gd name="T13" fmla="*/ 104 h 104"/>
              <a:gd name="T14" fmla="*/ 64 w 128"/>
              <a:gd name="T15" fmla="*/ 80 h 104"/>
              <a:gd name="T16" fmla="*/ 88 w 128"/>
              <a:gd name="T17" fmla="*/ 104 h 104"/>
              <a:gd name="T18" fmla="*/ 96 w 128"/>
              <a:gd name="T19" fmla="*/ 104 h 104"/>
              <a:gd name="T20" fmla="*/ 78 w 128"/>
              <a:gd name="T21" fmla="*/ 75 h 104"/>
              <a:gd name="T22" fmla="*/ 88 w 128"/>
              <a:gd name="T23" fmla="*/ 56 h 104"/>
              <a:gd name="T24" fmla="*/ 104 w 128"/>
              <a:gd name="T25" fmla="*/ 40 h 104"/>
              <a:gd name="T26" fmla="*/ 120 w 128"/>
              <a:gd name="T27" fmla="*/ 56 h 104"/>
              <a:gd name="T28" fmla="*/ 128 w 128"/>
              <a:gd name="T29" fmla="*/ 56 h 104"/>
              <a:gd name="T30" fmla="*/ 117 w 128"/>
              <a:gd name="T31" fmla="*/ 36 h 104"/>
              <a:gd name="T32" fmla="*/ 124 w 128"/>
              <a:gd name="T33" fmla="*/ 20 h 104"/>
              <a:gd name="T34" fmla="*/ 104 w 128"/>
              <a:gd name="T35" fmla="*/ 0 h 104"/>
              <a:gd name="T36" fmla="*/ 84 w 128"/>
              <a:gd name="T37" fmla="*/ 20 h 104"/>
              <a:gd name="T38" fmla="*/ 92 w 128"/>
              <a:gd name="T39" fmla="*/ 36 h 104"/>
              <a:gd name="T40" fmla="*/ 84 w 128"/>
              <a:gd name="T41" fmla="*/ 43 h 104"/>
              <a:gd name="T42" fmla="*/ 64 w 128"/>
              <a:gd name="T43" fmla="*/ 32 h 104"/>
              <a:gd name="T44" fmla="*/ 44 w 128"/>
              <a:gd name="T45" fmla="*/ 43 h 104"/>
              <a:gd name="T46" fmla="*/ 37 w 128"/>
              <a:gd name="T47" fmla="*/ 36 h 104"/>
              <a:gd name="T48" fmla="*/ 44 w 128"/>
              <a:gd name="T49" fmla="*/ 20 h 104"/>
              <a:gd name="T50" fmla="*/ 24 w 128"/>
              <a:gd name="T51" fmla="*/ 0 h 104"/>
              <a:gd name="T52" fmla="*/ 4 w 128"/>
              <a:gd name="T53" fmla="*/ 20 h 104"/>
              <a:gd name="T54" fmla="*/ 12 w 128"/>
              <a:gd name="T55" fmla="*/ 36 h 104"/>
              <a:gd name="T56" fmla="*/ 0 w 128"/>
              <a:gd name="T57" fmla="*/ 56 h 104"/>
              <a:gd name="T58" fmla="*/ 104 w 128"/>
              <a:gd name="T59" fmla="*/ 8 h 104"/>
              <a:gd name="T60" fmla="*/ 116 w 128"/>
              <a:gd name="T61" fmla="*/ 20 h 104"/>
              <a:gd name="T62" fmla="*/ 104 w 128"/>
              <a:gd name="T63" fmla="*/ 32 h 104"/>
              <a:gd name="T64" fmla="*/ 92 w 128"/>
              <a:gd name="T65" fmla="*/ 20 h 104"/>
              <a:gd name="T66" fmla="*/ 104 w 128"/>
              <a:gd name="T67" fmla="*/ 8 h 104"/>
              <a:gd name="T68" fmla="*/ 64 w 128"/>
              <a:gd name="T69" fmla="*/ 40 h 104"/>
              <a:gd name="T70" fmla="*/ 80 w 128"/>
              <a:gd name="T71" fmla="*/ 56 h 104"/>
              <a:gd name="T72" fmla="*/ 64 w 128"/>
              <a:gd name="T73" fmla="*/ 72 h 104"/>
              <a:gd name="T74" fmla="*/ 48 w 128"/>
              <a:gd name="T75" fmla="*/ 56 h 104"/>
              <a:gd name="T76" fmla="*/ 64 w 128"/>
              <a:gd name="T77" fmla="*/ 40 h 104"/>
              <a:gd name="T78" fmla="*/ 24 w 128"/>
              <a:gd name="T79" fmla="*/ 8 h 104"/>
              <a:gd name="T80" fmla="*/ 36 w 128"/>
              <a:gd name="T81" fmla="*/ 20 h 104"/>
              <a:gd name="T82" fmla="*/ 24 w 128"/>
              <a:gd name="T83" fmla="*/ 32 h 104"/>
              <a:gd name="T84" fmla="*/ 12 w 128"/>
              <a:gd name="T85" fmla="*/ 20 h 104"/>
              <a:gd name="T86" fmla="*/ 24 w 128"/>
              <a:gd name="T87" fmla="*/ 8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8" h="104">
                <a:moveTo>
                  <a:pt x="0" y="56"/>
                </a:moveTo>
                <a:cubicBezTo>
                  <a:pt x="8" y="56"/>
                  <a:pt x="8" y="56"/>
                  <a:pt x="8" y="56"/>
                </a:cubicBezTo>
                <a:cubicBezTo>
                  <a:pt x="8" y="47"/>
                  <a:pt x="15" y="40"/>
                  <a:pt x="24" y="40"/>
                </a:cubicBezTo>
                <a:cubicBezTo>
                  <a:pt x="33" y="40"/>
                  <a:pt x="40" y="47"/>
                  <a:pt x="40" y="56"/>
                </a:cubicBezTo>
                <a:cubicBezTo>
                  <a:pt x="40" y="64"/>
                  <a:pt x="44" y="71"/>
                  <a:pt x="50" y="75"/>
                </a:cubicBezTo>
                <a:cubicBezTo>
                  <a:pt x="40" y="81"/>
                  <a:pt x="32" y="91"/>
                  <a:pt x="32" y="104"/>
                </a:cubicBezTo>
                <a:cubicBezTo>
                  <a:pt x="40" y="104"/>
                  <a:pt x="40" y="104"/>
                  <a:pt x="40" y="104"/>
                </a:cubicBezTo>
                <a:cubicBezTo>
                  <a:pt x="40" y="91"/>
                  <a:pt x="51" y="80"/>
                  <a:pt x="64" y="80"/>
                </a:cubicBezTo>
                <a:cubicBezTo>
                  <a:pt x="77" y="80"/>
                  <a:pt x="88" y="91"/>
                  <a:pt x="88" y="104"/>
                </a:cubicBezTo>
                <a:cubicBezTo>
                  <a:pt x="96" y="104"/>
                  <a:pt x="96" y="104"/>
                  <a:pt x="96" y="104"/>
                </a:cubicBezTo>
                <a:cubicBezTo>
                  <a:pt x="96" y="91"/>
                  <a:pt x="89" y="81"/>
                  <a:pt x="78" y="75"/>
                </a:cubicBezTo>
                <a:cubicBezTo>
                  <a:pt x="84" y="71"/>
                  <a:pt x="88" y="64"/>
                  <a:pt x="88" y="56"/>
                </a:cubicBezTo>
                <a:cubicBezTo>
                  <a:pt x="88" y="47"/>
                  <a:pt x="95" y="40"/>
                  <a:pt x="104" y="40"/>
                </a:cubicBezTo>
                <a:cubicBezTo>
                  <a:pt x="113" y="40"/>
                  <a:pt x="120" y="47"/>
                  <a:pt x="120" y="56"/>
                </a:cubicBezTo>
                <a:cubicBezTo>
                  <a:pt x="128" y="56"/>
                  <a:pt x="128" y="56"/>
                  <a:pt x="128" y="56"/>
                </a:cubicBezTo>
                <a:cubicBezTo>
                  <a:pt x="128" y="47"/>
                  <a:pt x="124" y="40"/>
                  <a:pt x="117" y="36"/>
                </a:cubicBezTo>
                <a:cubicBezTo>
                  <a:pt x="121" y="32"/>
                  <a:pt x="124" y="26"/>
                  <a:pt x="124" y="20"/>
                </a:cubicBezTo>
                <a:cubicBezTo>
                  <a:pt x="124" y="9"/>
                  <a:pt x="115" y="0"/>
                  <a:pt x="104" y="0"/>
                </a:cubicBezTo>
                <a:cubicBezTo>
                  <a:pt x="93" y="0"/>
                  <a:pt x="84" y="9"/>
                  <a:pt x="84" y="20"/>
                </a:cubicBezTo>
                <a:cubicBezTo>
                  <a:pt x="84" y="26"/>
                  <a:pt x="87" y="32"/>
                  <a:pt x="92" y="36"/>
                </a:cubicBezTo>
                <a:cubicBezTo>
                  <a:pt x="89" y="37"/>
                  <a:pt x="86" y="40"/>
                  <a:pt x="84" y="43"/>
                </a:cubicBezTo>
                <a:cubicBezTo>
                  <a:pt x="80" y="36"/>
                  <a:pt x="73" y="32"/>
                  <a:pt x="64" y="32"/>
                </a:cubicBezTo>
                <a:cubicBezTo>
                  <a:pt x="56" y="32"/>
                  <a:pt x="49" y="36"/>
                  <a:pt x="44" y="43"/>
                </a:cubicBezTo>
                <a:cubicBezTo>
                  <a:pt x="42" y="40"/>
                  <a:pt x="40" y="37"/>
                  <a:pt x="37" y="36"/>
                </a:cubicBezTo>
                <a:cubicBezTo>
                  <a:pt x="41" y="32"/>
                  <a:pt x="44" y="26"/>
                  <a:pt x="44" y="20"/>
                </a:cubicBezTo>
                <a:cubicBezTo>
                  <a:pt x="44" y="9"/>
                  <a:pt x="35" y="0"/>
                  <a:pt x="24" y="0"/>
                </a:cubicBezTo>
                <a:cubicBezTo>
                  <a:pt x="13" y="0"/>
                  <a:pt x="4" y="9"/>
                  <a:pt x="4" y="20"/>
                </a:cubicBezTo>
                <a:cubicBezTo>
                  <a:pt x="4" y="26"/>
                  <a:pt x="7" y="32"/>
                  <a:pt x="12" y="36"/>
                </a:cubicBezTo>
                <a:cubicBezTo>
                  <a:pt x="5" y="40"/>
                  <a:pt x="0" y="47"/>
                  <a:pt x="0" y="56"/>
                </a:cubicBezTo>
                <a:close/>
                <a:moveTo>
                  <a:pt x="104" y="8"/>
                </a:moveTo>
                <a:cubicBezTo>
                  <a:pt x="111" y="8"/>
                  <a:pt x="116" y="13"/>
                  <a:pt x="116" y="20"/>
                </a:cubicBezTo>
                <a:cubicBezTo>
                  <a:pt x="116" y="27"/>
                  <a:pt x="111" y="32"/>
                  <a:pt x="104" y="32"/>
                </a:cubicBezTo>
                <a:cubicBezTo>
                  <a:pt x="98" y="32"/>
                  <a:pt x="92" y="27"/>
                  <a:pt x="92" y="20"/>
                </a:cubicBezTo>
                <a:cubicBezTo>
                  <a:pt x="92" y="13"/>
                  <a:pt x="98" y="8"/>
                  <a:pt x="104" y="8"/>
                </a:cubicBezTo>
                <a:close/>
                <a:moveTo>
                  <a:pt x="64" y="40"/>
                </a:moveTo>
                <a:cubicBezTo>
                  <a:pt x="73" y="40"/>
                  <a:pt x="80" y="47"/>
                  <a:pt x="80" y="56"/>
                </a:cubicBezTo>
                <a:cubicBezTo>
                  <a:pt x="80" y="65"/>
                  <a:pt x="73" y="72"/>
                  <a:pt x="64" y="72"/>
                </a:cubicBezTo>
                <a:cubicBezTo>
                  <a:pt x="55" y="72"/>
                  <a:pt x="48" y="65"/>
                  <a:pt x="48" y="56"/>
                </a:cubicBezTo>
                <a:cubicBezTo>
                  <a:pt x="48" y="47"/>
                  <a:pt x="55" y="40"/>
                  <a:pt x="64" y="40"/>
                </a:cubicBezTo>
                <a:close/>
                <a:moveTo>
                  <a:pt x="24" y="8"/>
                </a:moveTo>
                <a:cubicBezTo>
                  <a:pt x="31" y="8"/>
                  <a:pt x="36" y="13"/>
                  <a:pt x="36" y="20"/>
                </a:cubicBezTo>
                <a:cubicBezTo>
                  <a:pt x="36" y="27"/>
                  <a:pt x="31" y="32"/>
                  <a:pt x="24" y="32"/>
                </a:cubicBezTo>
                <a:cubicBezTo>
                  <a:pt x="18" y="32"/>
                  <a:pt x="12" y="27"/>
                  <a:pt x="12" y="20"/>
                </a:cubicBezTo>
                <a:cubicBezTo>
                  <a:pt x="12" y="13"/>
                  <a:pt x="18" y="8"/>
                  <a:pt x="24" y="8"/>
                </a:cubicBez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defTabSz="914225">
              <a:defRPr/>
            </a:pPr>
            <a:endParaRPr lang="en-US" kern="0">
              <a:solidFill>
                <a:srgbClr val="000000"/>
              </a:solidFill>
              <a:latin typeface="Segoe UI"/>
            </a:endParaRPr>
          </a:p>
        </p:txBody>
      </p:sp>
      <p:sp>
        <p:nvSpPr>
          <p:cNvPr id="119" name="Freeform 41"/>
          <p:cNvSpPr>
            <a:spLocks noEditPoints="1"/>
          </p:cNvSpPr>
          <p:nvPr/>
        </p:nvSpPr>
        <p:spPr bwMode="auto">
          <a:xfrm>
            <a:off x="1802199" y="3572304"/>
            <a:ext cx="260480" cy="268071"/>
          </a:xfrm>
          <a:custGeom>
            <a:avLst/>
            <a:gdLst>
              <a:gd name="T0" fmla="*/ 120 w 120"/>
              <a:gd name="T1" fmla="*/ 0 h 120"/>
              <a:gd name="T2" fmla="*/ 0 w 120"/>
              <a:gd name="T3" fmla="*/ 0 h 120"/>
              <a:gd name="T4" fmla="*/ 0 w 120"/>
              <a:gd name="T5" fmla="*/ 120 h 120"/>
              <a:gd name="T6" fmla="*/ 24 w 120"/>
              <a:gd name="T7" fmla="*/ 120 h 120"/>
              <a:gd name="T8" fmla="*/ 24 w 120"/>
              <a:gd name="T9" fmla="*/ 116 h 120"/>
              <a:gd name="T10" fmla="*/ 60 w 120"/>
              <a:gd name="T11" fmla="*/ 80 h 120"/>
              <a:gd name="T12" fmla="*/ 96 w 120"/>
              <a:gd name="T13" fmla="*/ 116 h 120"/>
              <a:gd name="T14" fmla="*/ 96 w 120"/>
              <a:gd name="T15" fmla="*/ 120 h 120"/>
              <a:gd name="T16" fmla="*/ 120 w 120"/>
              <a:gd name="T17" fmla="*/ 120 h 120"/>
              <a:gd name="T18" fmla="*/ 120 w 120"/>
              <a:gd name="T19" fmla="*/ 0 h 120"/>
              <a:gd name="T20" fmla="*/ 36 w 120"/>
              <a:gd name="T21" fmla="*/ 48 h 120"/>
              <a:gd name="T22" fmla="*/ 60 w 120"/>
              <a:gd name="T23" fmla="*/ 24 h 120"/>
              <a:gd name="T24" fmla="*/ 84 w 120"/>
              <a:gd name="T25" fmla="*/ 48 h 120"/>
              <a:gd name="T26" fmla="*/ 60 w 120"/>
              <a:gd name="T27" fmla="*/ 72 h 120"/>
              <a:gd name="T28" fmla="*/ 36 w 120"/>
              <a:gd name="T29" fmla="*/ 48 h 120"/>
              <a:gd name="T30" fmla="*/ 112 w 120"/>
              <a:gd name="T31" fmla="*/ 112 h 120"/>
              <a:gd name="T32" fmla="*/ 104 w 120"/>
              <a:gd name="T33" fmla="*/ 112 h 120"/>
              <a:gd name="T34" fmla="*/ 77 w 120"/>
              <a:gd name="T35" fmla="*/ 75 h 120"/>
              <a:gd name="T36" fmla="*/ 92 w 120"/>
              <a:gd name="T37" fmla="*/ 48 h 120"/>
              <a:gd name="T38" fmla="*/ 60 w 120"/>
              <a:gd name="T39" fmla="*/ 16 h 120"/>
              <a:gd name="T40" fmla="*/ 28 w 120"/>
              <a:gd name="T41" fmla="*/ 48 h 120"/>
              <a:gd name="T42" fmla="*/ 43 w 120"/>
              <a:gd name="T43" fmla="*/ 75 h 120"/>
              <a:gd name="T44" fmla="*/ 16 w 120"/>
              <a:gd name="T45" fmla="*/ 112 h 120"/>
              <a:gd name="T46" fmla="*/ 8 w 120"/>
              <a:gd name="T47" fmla="*/ 112 h 120"/>
              <a:gd name="T48" fmla="*/ 8 w 120"/>
              <a:gd name="T49" fmla="*/ 8 h 120"/>
              <a:gd name="T50" fmla="*/ 112 w 120"/>
              <a:gd name="T51" fmla="*/ 8 h 120"/>
              <a:gd name="T52" fmla="*/ 112 w 120"/>
              <a:gd name="T53" fmla="*/ 112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0" h="120">
                <a:moveTo>
                  <a:pt x="120" y="0"/>
                </a:moveTo>
                <a:cubicBezTo>
                  <a:pt x="0" y="0"/>
                  <a:pt x="0" y="0"/>
                  <a:pt x="0" y="0"/>
                </a:cubicBezTo>
                <a:cubicBezTo>
                  <a:pt x="0" y="120"/>
                  <a:pt x="0" y="120"/>
                  <a:pt x="0" y="120"/>
                </a:cubicBezTo>
                <a:cubicBezTo>
                  <a:pt x="24" y="120"/>
                  <a:pt x="24" y="120"/>
                  <a:pt x="24" y="120"/>
                </a:cubicBezTo>
                <a:cubicBezTo>
                  <a:pt x="24" y="116"/>
                  <a:pt x="24" y="116"/>
                  <a:pt x="24" y="116"/>
                </a:cubicBezTo>
                <a:cubicBezTo>
                  <a:pt x="24" y="96"/>
                  <a:pt x="40" y="80"/>
                  <a:pt x="60" y="80"/>
                </a:cubicBezTo>
                <a:cubicBezTo>
                  <a:pt x="80" y="80"/>
                  <a:pt x="96" y="96"/>
                  <a:pt x="96" y="116"/>
                </a:cubicBezTo>
                <a:cubicBezTo>
                  <a:pt x="96" y="120"/>
                  <a:pt x="96" y="120"/>
                  <a:pt x="96" y="120"/>
                </a:cubicBezTo>
                <a:cubicBezTo>
                  <a:pt x="120" y="120"/>
                  <a:pt x="120" y="120"/>
                  <a:pt x="120" y="120"/>
                </a:cubicBezTo>
                <a:lnTo>
                  <a:pt x="120" y="0"/>
                </a:lnTo>
                <a:close/>
                <a:moveTo>
                  <a:pt x="36" y="48"/>
                </a:moveTo>
                <a:cubicBezTo>
                  <a:pt x="36" y="35"/>
                  <a:pt x="47" y="24"/>
                  <a:pt x="60" y="24"/>
                </a:cubicBezTo>
                <a:cubicBezTo>
                  <a:pt x="73" y="24"/>
                  <a:pt x="84" y="35"/>
                  <a:pt x="84" y="48"/>
                </a:cubicBezTo>
                <a:cubicBezTo>
                  <a:pt x="84" y="61"/>
                  <a:pt x="73" y="72"/>
                  <a:pt x="60" y="72"/>
                </a:cubicBezTo>
                <a:cubicBezTo>
                  <a:pt x="47" y="72"/>
                  <a:pt x="36" y="61"/>
                  <a:pt x="36" y="48"/>
                </a:cubicBezTo>
                <a:close/>
                <a:moveTo>
                  <a:pt x="112" y="112"/>
                </a:moveTo>
                <a:cubicBezTo>
                  <a:pt x="104" y="112"/>
                  <a:pt x="104" y="112"/>
                  <a:pt x="104" y="112"/>
                </a:cubicBezTo>
                <a:cubicBezTo>
                  <a:pt x="102" y="95"/>
                  <a:pt x="91" y="81"/>
                  <a:pt x="77" y="75"/>
                </a:cubicBezTo>
                <a:cubicBezTo>
                  <a:pt x="86" y="70"/>
                  <a:pt x="92" y="60"/>
                  <a:pt x="92" y="48"/>
                </a:cubicBezTo>
                <a:cubicBezTo>
                  <a:pt x="92" y="30"/>
                  <a:pt x="78" y="16"/>
                  <a:pt x="60" y="16"/>
                </a:cubicBezTo>
                <a:cubicBezTo>
                  <a:pt x="42" y="16"/>
                  <a:pt x="28" y="30"/>
                  <a:pt x="28" y="48"/>
                </a:cubicBezTo>
                <a:cubicBezTo>
                  <a:pt x="28" y="60"/>
                  <a:pt x="34" y="70"/>
                  <a:pt x="43" y="75"/>
                </a:cubicBezTo>
                <a:cubicBezTo>
                  <a:pt x="28" y="81"/>
                  <a:pt x="18" y="95"/>
                  <a:pt x="16" y="112"/>
                </a:cubicBezTo>
                <a:cubicBezTo>
                  <a:pt x="8" y="112"/>
                  <a:pt x="8" y="112"/>
                  <a:pt x="8" y="112"/>
                </a:cubicBezTo>
                <a:cubicBezTo>
                  <a:pt x="8" y="8"/>
                  <a:pt x="8" y="8"/>
                  <a:pt x="8" y="8"/>
                </a:cubicBezTo>
                <a:cubicBezTo>
                  <a:pt x="112" y="8"/>
                  <a:pt x="112" y="8"/>
                  <a:pt x="112" y="8"/>
                </a:cubicBezTo>
                <a:lnTo>
                  <a:pt x="112" y="112"/>
                </a:ln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defTabSz="914225">
              <a:defRPr/>
            </a:pPr>
            <a:endParaRPr lang="en-US" kern="0">
              <a:solidFill>
                <a:srgbClr val="000000"/>
              </a:solidFill>
              <a:latin typeface="Segoe UI"/>
            </a:endParaRPr>
          </a:p>
        </p:txBody>
      </p:sp>
      <p:sp>
        <p:nvSpPr>
          <p:cNvPr id="120" name="Rectangle 119"/>
          <p:cNvSpPr/>
          <p:nvPr/>
        </p:nvSpPr>
        <p:spPr bwMode="auto">
          <a:xfrm>
            <a:off x="2722822" y="3436569"/>
            <a:ext cx="914270" cy="1021788"/>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lIns="91427" tIns="91427" rIns="34289" bIns="34289" rtlCol="0" anchor="b" anchorCtr="0"/>
          <a:lstStyle/>
          <a:p>
            <a:pPr algn="ctr" defTabSz="93222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1" name="Rectangle 120"/>
          <p:cNvSpPr/>
          <p:nvPr/>
        </p:nvSpPr>
        <p:spPr bwMode="auto">
          <a:xfrm>
            <a:off x="3766649" y="3438680"/>
            <a:ext cx="914270" cy="1021788"/>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lIns="91427" tIns="91427" rIns="34289" bIns="34289" rtlCol="0" anchor="b" anchorCtr="0"/>
          <a:lstStyle/>
          <a:p>
            <a:pPr algn="ctr" defTabSz="93222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2" name="Rectangle 121"/>
          <p:cNvSpPr/>
          <p:nvPr/>
        </p:nvSpPr>
        <p:spPr bwMode="auto">
          <a:xfrm>
            <a:off x="4811488" y="3437674"/>
            <a:ext cx="914270" cy="1021788"/>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lIns="91427" tIns="91427" rIns="34289" bIns="34289" rtlCol="0" anchor="b" anchorCtr="0"/>
          <a:lstStyle/>
          <a:p>
            <a:pPr algn="ctr" defTabSz="93222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3" name="Freeform 122"/>
          <p:cNvSpPr>
            <a:spLocks noEditPoints="1"/>
          </p:cNvSpPr>
          <p:nvPr/>
        </p:nvSpPr>
        <p:spPr bwMode="auto">
          <a:xfrm>
            <a:off x="1748684" y="3975229"/>
            <a:ext cx="302654" cy="313875"/>
          </a:xfrm>
          <a:custGeom>
            <a:avLst/>
            <a:gdLst>
              <a:gd name="T0" fmla="*/ 0 w 284"/>
              <a:gd name="T1" fmla="*/ 284 h 284"/>
              <a:gd name="T2" fmla="*/ 284 w 284"/>
              <a:gd name="T3" fmla="*/ 284 h 284"/>
              <a:gd name="T4" fmla="*/ 284 w 284"/>
              <a:gd name="T5" fmla="*/ 0 h 284"/>
              <a:gd name="T6" fmla="*/ 0 w 284"/>
              <a:gd name="T7" fmla="*/ 0 h 284"/>
              <a:gd name="T8" fmla="*/ 0 w 284"/>
              <a:gd name="T9" fmla="*/ 284 h 284"/>
              <a:gd name="T10" fmla="*/ 19 w 284"/>
              <a:gd name="T11" fmla="*/ 19 h 284"/>
              <a:gd name="T12" fmla="*/ 265 w 284"/>
              <a:gd name="T13" fmla="*/ 19 h 284"/>
              <a:gd name="T14" fmla="*/ 265 w 284"/>
              <a:gd name="T15" fmla="*/ 38 h 284"/>
              <a:gd name="T16" fmla="*/ 19 w 284"/>
              <a:gd name="T17" fmla="*/ 38 h 284"/>
              <a:gd name="T18" fmla="*/ 19 w 284"/>
              <a:gd name="T19" fmla="*/ 19 h 284"/>
              <a:gd name="T20" fmla="*/ 19 w 284"/>
              <a:gd name="T21" fmla="*/ 57 h 284"/>
              <a:gd name="T22" fmla="*/ 265 w 284"/>
              <a:gd name="T23" fmla="*/ 57 h 284"/>
              <a:gd name="T24" fmla="*/ 265 w 284"/>
              <a:gd name="T25" fmla="*/ 265 h 284"/>
              <a:gd name="T26" fmla="*/ 19 w 284"/>
              <a:gd name="T27" fmla="*/ 265 h 284"/>
              <a:gd name="T28" fmla="*/ 19 w 284"/>
              <a:gd name="T29" fmla="*/ 57 h 284"/>
              <a:gd name="T30" fmla="*/ 133 w 284"/>
              <a:gd name="T31" fmla="*/ 95 h 284"/>
              <a:gd name="T32" fmla="*/ 152 w 284"/>
              <a:gd name="T33" fmla="*/ 95 h 284"/>
              <a:gd name="T34" fmla="*/ 152 w 284"/>
              <a:gd name="T35" fmla="*/ 114 h 284"/>
              <a:gd name="T36" fmla="*/ 133 w 284"/>
              <a:gd name="T37" fmla="*/ 114 h 284"/>
              <a:gd name="T38" fmla="*/ 133 w 284"/>
              <a:gd name="T39" fmla="*/ 95 h 284"/>
              <a:gd name="T40" fmla="*/ 208 w 284"/>
              <a:gd name="T41" fmla="*/ 95 h 284"/>
              <a:gd name="T42" fmla="*/ 227 w 284"/>
              <a:gd name="T43" fmla="*/ 95 h 284"/>
              <a:gd name="T44" fmla="*/ 227 w 284"/>
              <a:gd name="T45" fmla="*/ 114 h 284"/>
              <a:gd name="T46" fmla="*/ 208 w 284"/>
              <a:gd name="T47" fmla="*/ 114 h 284"/>
              <a:gd name="T48" fmla="*/ 208 w 284"/>
              <a:gd name="T49" fmla="*/ 95 h 284"/>
              <a:gd name="T50" fmla="*/ 208 w 284"/>
              <a:gd name="T51" fmla="*/ 152 h 284"/>
              <a:gd name="T52" fmla="*/ 227 w 284"/>
              <a:gd name="T53" fmla="*/ 152 h 284"/>
              <a:gd name="T54" fmla="*/ 227 w 284"/>
              <a:gd name="T55" fmla="*/ 170 h 284"/>
              <a:gd name="T56" fmla="*/ 208 w 284"/>
              <a:gd name="T57" fmla="*/ 170 h 284"/>
              <a:gd name="T58" fmla="*/ 208 w 284"/>
              <a:gd name="T59" fmla="*/ 152 h 284"/>
              <a:gd name="T60" fmla="*/ 133 w 284"/>
              <a:gd name="T61" fmla="*/ 152 h 284"/>
              <a:gd name="T62" fmla="*/ 152 w 284"/>
              <a:gd name="T63" fmla="*/ 152 h 284"/>
              <a:gd name="T64" fmla="*/ 152 w 284"/>
              <a:gd name="T65" fmla="*/ 170 h 284"/>
              <a:gd name="T66" fmla="*/ 133 w 284"/>
              <a:gd name="T67" fmla="*/ 170 h 284"/>
              <a:gd name="T68" fmla="*/ 133 w 284"/>
              <a:gd name="T69" fmla="*/ 152 h 284"/>
              <a:gd name="T70" fmla="*/ 57 w 284"/>
              <a:gd name="T71" fmla="*/ 152 h 284"/>
              <a:gd name="T72" fmla="*/ 76 w 284"/>
              <a:gd name="T73" fmla="*/ 152 h 284"/>
              <a:gd name="T74" fmla="*/ 76 w 284"/>
              <a:gd name="T75" fmla="*/ 170 h 284"/>
              <a:gd name="T76" fmla="*/ 57 w 284"/>
              <a:gd name="T77" fmla="*/ 170 h 284"/>
              <a:gd name="T78" fmla="*/ 57 w 284"/>
              <a:gd name="T79" fmla="*/ 152 h 284"/>
              <a:gd name="T80" fmla="*/ 57 w 284"/>
              <a:gd name="T81" fmla="*/ 208 h 284"/>
              <a:gd name="T82" fmla="*/ 76 w 284"/>
              <a:gd name="T83" fmla="*/ 208 h 284"/>
              <a:gd name="T84" fmla="*/ 76 w 284"/>
              <a:gd name="T85" fmla="*/ 227 h 284"/>
              <a:gd name="T86" fmla="*/ 57 w 284"/>
              <a:gd name="T87" fmla="*/ 227 h 284"/>
              <a:gd name="T88" fmla="*/ 57 w 284"/>
              <a:gd name="T89" fmla="*/ 208 h 284"/>
              <a:gd name="T90" fmla="*/ 133 w 284"/>
              <a:gd name="T91" fmla="*/ 208 h 284"/>
              <a:gd name="T92" fmla="*/ 152 w 284"/>
              <a:gd name="T93" fmla="*/ 208 h 284"/>
              <a:gd name="T94" fmla="*/ 152 w 284"/>
              <a:gd name="T95" fmla="*/ 227 h 284"/>
              <a:gd name="T96" fmla="*/ 133 w 284"/>
              <a:gd name="T97" fmla="*/ 227 h 284"/>
              <a:gd name="T98" fmla="*/ 133 w 284"/>
              <a:gd name="T99" fmla="*/ 208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4" h="284">
                <a:moveTo>
                  <a:pt x="0" y="284"/>
                </a:moveTo>
                <a:lnTo>
                  <a:pt x="284" y="284"/>
                </a:lnTo>
                <a:lnTo>
                  <a:pt x="284" y="0"/>
                </a:lnTo>
                <a:lnTo>
                  <a:pt x="0" y="0"/>
                </a:lnTo>
                <a:lnTo>
                  <a:pt x="0" y="284"/>
                </a:lnTo>
                <a:close/>
                <a:moveTo>
                  <a:pt x="19" y="19"/>
                </a:moveTo>
                <a:lnTo>
                  <a:pt x="265" y="19"/>
                </a:lnTo>
                <a:lnTo>
                  <a:pt x="265" y="38"/>
                </a:lnTo>
                <a:lnTo>
                  <a:pt x="19" y="38"/>
                </a:lnTo>
                <a:lnTo>
                  <a:pt x="19" y="19"/>
                </a:lnTo>
                <a:close/>
                <a:moveTo>
                  <a:pt x="19" y="57"/>
                </a:moveTo>
                <a:lnTo>
                  <a:pt x="265" y="57"/>
                </a:lnTo>
                <a:lnTo>
                  <a:pt x="265" y="265"/>
                </a:lnTo>
                <a:lnTo>
                  <a:pt x="19" y="265"/>
                </a:lnTo>
                <a:lnTo>
                  <a:pt x="19" y="57"/>
                </a:lnTo>
                <a:close/>
                <a:moveTo>
                  <a:pt x="133" y="95"/>
                </a:moveTo>
                <a:lnTo>
                  <a:pt x="152" y="95"/>
                </a:lnTo>
                <a:lnTo>
                  <a:pt x="152" y="114"/>
                </a:lnTo>
                <a:lnTo>
                  <a:pt x="133" y="114"/>
                </a:lnTo>
                <a:lnTo>
                  <a:pt x="133" y="95"/>
                </a:lnTo>
                <a:close/>
                <a:moveTo>
                  <a:pt x="208" y="95"/>
                </a:moveTo>
                <a:lnTo>
                  <a:pt x="227" y="95"/>
                </a:lnTo>
                <a:lnTo>
                  <a:pt x="227" y="114"/>
                </a:lnTo>
                <a:lnTo>
                  <a:pt x="208" y="114"/>
                </a:lnTo>
                <a:lnTo>
                  <a:pt x="208" y="95"/>
                </a:lnTo>
                <a:close/>
                <a:moveTo>
                  <a:pt x="208" y="152"/>
                </a:moveTo>
                <a:lnTo>
                  <a:pt x="227" y="152"/>
                </a:lnTo>
                <a:lnTo>
                  <a:pt x="227" y="170"/>
                </a:lnTo>
                <a:lnTo>
                  <a:pt x="208" y="170"/>
                </a:lnTo>
                <a:lnTo>
                  <a:pt x="208" y="152"/>
                </a:lnTo>
                <a:close/>
                <a:moveTo>
                  <a:pt x="133" y="152"/>
                </a:moveTo>
                <a:lnTo>
                  <a:pt x="152" y="152"/>
                </a:lnTo>
                <a:lnTo>
                  <a:pt x="152" y="170"/>
                </a:lnTo>
                <a:lnTo>
                  <a:pt x="133" y="170"/>
                </a:lnTo>
                <a:lnTo>
                  <a:pt x="133" y="152"/>
                </a:lnTo>
                <a:close/>
                <a:moveTo>
                  <a:pt x="57" y="152"/>
                </a:moveTo>
                <a:lnTo>
                  <a:pt x="76" y="152"/>
                </a:lnTo>
                <a:lnTo>
                  <a:pt x="76" y="170"/>
                </a:lnTo>
                <a:lnTo>
                  <a:pt x="57" y="170"/>
                </a:lnTo>
                <a:lnTo>
                  <a:pt x="57" y="152"/>
                </a:lnTo>
                <a:close/>
                <a:moveTo>
                  <a:pt x="57" y="208"/>
                </a:moveTo>
                <a:lnTo>
                  <a:pt x="76" y="208"/>
                </a:lnTo>
                <a:lnTo>
                  <a:pt x="76" y="227"/>
                </a:lnTo>
                <a:lnTo>
                  <a:pt x="57" y="227"/>
                </a:lnTo>
                <a:lnTo>
                  <a:pt x="57" y="208"/>
                </a:lnTo>
                <a:close/>
                <a:moveTo>
                  <a:pt x="133" y="208"/>
                </a:moveTo>
                <a:lnTo>
                  <a:pt x="152" y="208"/>
                </a:lnTo>
                <a:lnTo>
                  <a:pt x="152" y="227"/>
                </a:lnTo>
                <a:lnTo>
                  <a:pt x="133" y="227"/>
                </a:lnTo>
                <a:lnTo>
                  <a:pt x="133" y="208"/>
                </a:ln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defTabSz="914225">
              <a:defRPr/>
            </a:pPr>
            <a:endParaRPr lang="en-US" kern="0">
              <a:solidFill>
                <a:srgbClr val="000000"/>
              </a:solidFill>
              <a:latin typeface="Segoe UI"/>
            </a:endParaRPr>
          </a:p>
        </p:txBody>
      </p:sp>
      <p:sp>
        <p:nvSpPr>
          <p:cNvPr id="124" name="Freeform 68"/>
          <p:cNvSpPr>
            <a:spLocks noChangeAspect="1" noEditPoints="1"/>
          </p:cNvSpPr>
          <p:nvPr/>
        </p:nvSpPr>
        <p:spPr bwMode="auto">
          <a:xfrm>
            <a:off x="2135189" y="4126537"/>
            <a:ext cx="347200" cy="238341"/>
          </a:xfrm>
          <a:custGeom>
            <a:avLst/>
            <a:gdLst>
              <a:gd name="T0" fmla="*/ 0 w 303"/>
              <a:gd name="T1" fmla="*/ 208 h 208"/>
              <a:gd name="T2" fmla="*/ 303 w 303"/>
              <a:gd name="T3" fmla="*/ 208 h 208"/>
              <a:gd name="T4" fmla="*/ 303 w 303"/>
              <a:gd name="T5" fmla="*/ 0 h 208"/>
              <a:gd name="T6" fmla="*/ 0 w 303"/>
              <a:gd name="T7" fmla="*/ 0 h 208"/>
              <a:gd name="T8" fmla="*/ 0 w 303"/>
              <a:gd name="T9" fmla="*/ 208 h 208"/>
              <a:gd name="T10" fmla="*/ 263 w 303"/>
              <a:gd name="T11" fmla="*/ 19 h 208"/>
              <a:gd name="T12" fmla="*/ 152 w 303"/>
              <a:gd name="T13" fmla="*/ 92 h 208"/>
              <a:gd name="T14" fmla="*/ 41 w 303"/>
              <a:gd name="T15" fmla="*/ 19 h 208"/>
              <a:gd name="T16" fmla="*/ 263 w 303"/>
              <a:gd name="T17" fmla="*/ 19 h 208"/>
              <a:gd name="T18" fmla="*/ 19 w 303"/>
              <a:gd name="T19" fmla="*/ 26 h 208"/>
              <a:gd name="T20" fmla="*/ 152 w 303"/>
              <a:gd name="T21" fmla="*/ 113 h 208"/>
              <a:gd name="T22" fmla="*/ 284 w 303"/>
              <a:gd name="T23" fmla="*/ 26 h 208"/>
              <a:gd name="T24" fmla="*/ 284 w 303"/>
              <a:gd name="T25" fmla="*/ 189 h 208"/>
              <a:gd name="T26" fmla="*/ 19 w 303"/>
              <a:gd name="T27" fmla="*/ 189 h 208"/>
              <a:gd name="T28" fmla="*/ 19 w 303"/>
              <a:gd name="T29" fmla="*/ 26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3" h="208">
                <a:moveTo>
                  <a:pt x="0" y="208"/>
                </a:moveTo>
                <a:lnTo>
                  <a:pt x="303" y="208"/>
                </a:lnTo>
                <a:lnTo>
                  <a:pt x="303" y="0"/>
                </a:lnTo>
                <a:lnTo>
                  <a:pt x="0" y="0"/>
                </a:lnTo>
                <a:lnTo>
                  <a:pt x="0" y="208"/>
                </a:lnTo>
                <a:close/>
                <a:moveTo>
                  <a:pt x="263" y="19"/>
                </a:moveTo>
                <a:lnTo>
                  <a:pt x="152" y="92"/>
                </a:lnTo>
                <a:lnTo>
                  <a:pt x="41" y="19"/>
                </a:lnTo>
                <a:lnTo>
                  <a:pt x="263" y="19"/>
                </a:lnTo>
                <a:close/>
                <a:moveTo>
                  <a:pt x="19" y="26"/>
                </a:moveTo>
                <a:lnTo>
                  <a:pt x="152" y="113"/>
                </a:lnTo>
                <a:lnTo>
                  <a:pt x="284" y="26"/>
                </a:lnTo>
                <a:lnTo>
                  <a:pt x="284" y="189"/>
                </a:lnTo>
                <a:lnTo>
                  <a:pt x="19" y="189"/>
                </a:lnTo>
                <a:lnTo>
                  <a:pt x="19" y="26"/>
                </a:ln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defTabSz="914225">
              <a:defRPr/>
            </a:pPr>
            <a:endParaRPr lang="en-US" kern="0">
              <a:solidFill>
                <a:srgbClr val="000000"/>
              </a:solidFill>
              <a:latin typeface="Segoe UI"/>
            </a:endParaRPr>
          </a:p>
        </p:txBody>
      </p:sp>
      <p:sp>
        <p:nvSpPr>
          <p:cNvPr id="128" name="Freeform 24"/>
          <p:cNvSpPr>
            <a:spLocks noEditPoints="1"/>
          </p:cNvSpPr>
          <p:nvPr/>
        </p:nvSpPr>
        <p:spPr bwMode="auto">
          <a:xfrm>
            <a:off x="3181958" y="3750695"/>
            <a:ext cx="359231" cy="286017"/>
          </a:xfrm>
          <a:custGeom>
            <a:avLst/>
            <a:gdLst>
              <a:gd name="T0" fmla="*/ 0 w 128"/>
              <a:gd name="T1" fmla="*/ 56 h 104"/>
              <a:gd name="T2" fmla="*/ 8 w 128"/>
              <a:gd name="T3" fmla="*/ 56 h 104"/>
              <a:gd name="T4" fmla="*/ 24 w 128"/>
              <a:gd name="T5" fmla="*/ 40 h 104"/>
              <a:gd name="T6" fmla="*/ 40 w 128"/>
              <a:gd name="T7" fmla="*/ 56 h 104"/>
              <a:gd name="T8" fmla="*/ 50 w 128"/>
              <a:gd name="T9" fmla="*/ 75 h 104"/>
              <a:gd name="T10" fmla="*/ 32 w 128"/>
              <a:gd name="T11" fmla="*/ 104 h 104"/>
              <a:gd name="T12" fmla="*/ 40 w 128"/>
              <a:gd name="T13" fmla="*/ 104 h 104"/>
              <a:gd name="T14" fmla="*/ 64 w 128"/>
              <a:gd name="T15" fmla="*/ 80 h 104"/>
              <a:gd name="T16" fmla="*/ 88 w 128"/>
              <a:gd name="T17" fmla="*/ 104 h 104"/>
              <a:gd name="T18" fmla="*/ 96 w 128"/>
              <a:gd name="T19" fmla="*/ 104 h 104"/>
              <a:gd name="T20" fmla="*/ 78 w 128"/>
              <a:gd name="T21" fmla="*/ 75 h 104"/>
              <a:gd name="T22" fmla="*/ 88 w 128"/>
              <a:gd name="T23" fmla="*/ 56 h 104"/>
              <a:gd name="T24" fmla="*/ 104 w 128"/>
              <a:gd name="T25" fmla="*/ 40 h 104"/>
              <a:gd name="T26" fmla="*/ 120 w 128"/>
              <a:gd name="T27" fmla="*/ 56 h 104"/>
              <a:gd name="T28" fmla="*/ 128 w 128"/>
              <a:gd name="T29" fmla="*/ 56 h 104"/>
              <a:gd name="T30" fmla="*/ 117 w 128"/>
              <a:gd name="T31" fmla="*/ 36 h 104"/>
              <a:gd name="T32" fmla="*/ 124 w 128"/>
              <a:gd name="T33" fmla="*/ 20 h 104"/>
              <a:gd name="T34" fmla="*/ 104 w 128"/>
              <a:gd name="T35" fmla="*/ 0 h 104"/>
              <a:gd name="T36" fmla="*/ 84 w 128"/>
              <a:gd name="T37" fmla="*/ 20 h 104"/>
              <a:gd name="T38" fmla="*/ 92 w 128"/>
              <a:gd name="T39" fmla="*/ 36 h 104"/>
              <a:gd name="T40" fmla="*/ 84 w 128"/>
              <a:gd name="T41" fmla="*/ 43 h 104"/>
              <a:gd name="T42" fmla="*/ 64 w 128"/>
              <a:gd name="T43" fmla="*/ 32 h 104"/>
              <a:gd name="T44" fmla="*/ 44 w 128"/>
              <a:gd name="T45" fmla="*/ 43 h 104"/>
              <a:gd name="T46" fmla="*/ 37 w 128"/>
              <a:gd name="T47" fmla="*/ 36 h 104"/>
              <a:gd name="T48" fmla="*/ 44 w 128"/>
              <a:gd name="T49" fmla="*/ 20 h 104"/>
              <a:gd name="T50" fmla="*/ 24 w 128"/>
              <a:gd name="T51" fmla="*/ 0 h 104"/>
              <a:gd name="T52" fmla="*/ 4 w 128"/>
              <a:gd name="T53" fmla="*/ 20 h 104"/>
              <a:gd name="T54" fmla="*/ 12 w 128"/>
              <a:gd name="T55" fmla="*/ 36 h 104"/>
              <a:gd name="T56" fmla="*/ 0 w 128"/>
              <a:gd name="T57" fmla="*/ 56 h 104"/>
              <a:gd name="T58" fmla="*/ 104 w 128"/>
              <a:gd name="T59" fmla="*/ 8 h 104"/>
              <a:gd name="T60" fmla="*/ 116 w 128"/>
              <a:gd name="T61" fmla="*/ 20 h 104"/>
              <a:gd name="T62" fmla="*/ 104 w 128"/>
              <a:gd name="T63" fmla="*/ 32 h 104"/>
              <a:gd name="T64" fmla="*/ 92 w 128"/>
              <a:gd name="T65" fmla="*/ 20 h 104"/>
              <a:gd name="T66" fmla="*/ 104 w 128"/>
              <a:gd name="T67" fmla="*/ 8 h 104"/>
              <a:gd name="T68" fmla="*/ 64 w 128"/>
              <a:gd name="T69" fmla="*/ 40 h 104"/>
              <a:gd name="T70" fmla="*/ 80 w 128"/>
              <a:gd name="T71" fmla="*/ 56 h 104"/>
              <a:gd name="T72" fmla="*/ 64 w 128"/>
              <a:gd name="T73" fmla="*/ 72 h 104"/>
              <a:gd name="T74" fmla="*/ 48 w 128"/>
              <a:gd name="T75" fmla="*/ 56 h 104"/>
              <a:gd name="T76" fmla="*/ 64 w 128"/>
              <a:gd name="T77" fmla="*/ 40 h 104"/>
              <a:gd name="T78" fmla="*/ 24 w 128"/>
              <a:gd name="T79" fmla="*/ 8 h 104"/>
              <a:gd name="T80" fmla="*/ 36 w 128"/>
              <a:gd name="T81" fmla="*/ 20 h 104"/>
              <a:gd name="T82" fmla="*/ 24 w 128"/>
              <a:gd name="T83" fmla="*/ 32 h 104"/>
              <a:gd name="T84" fmla="*/ 12 w 128"/>
              <a:gd name="T85" fmla="*/ 20 h 104"/>
              <a:gd name="T86" fmla="*/ 24 w 128"/>
              <a:gd name="T87" fmla="*/ 8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8" h="104">
                <a:moveTo>
                  <a:pt x="0" y="56"/>
                </a:moveTo>
                <a:cubicBezTo>
                  <a:pt x="8" y="56"/>
                  <a:pt x="8" y="56"/>
                  <a:pt x="8" y="56"/>
                </a:cubicBezTo>
                <a:cubicBezTo>
                  <a:pt x="8" y="47"/>
                  <a:pt x="15" y="40"/>
                  <a:pt x="24" y="40"/>
                </a:cubicBezTo>
                <a:cubicBezTo>
                  <a:pt x="33" y="40"/>
                  <a:pt x="40" y="47"/>
                  <a:pt x="40" y="56"/>
                </a:cubicBezTo>
                <a:cubicBezTo>
                  <a:pt x="40" y="64"/>
                  <a:pt x="44" y="71"/>
                  <a:pt x="50" y="75"/>
                </a:cubicBezTo>
                <a:cubicBezTo>
                  <a:pt x="40" y="81"/>
                  <a:pt x="32" y="91"/>
                  <a:pt x="32" y="104"/>
                </a:cubicBezTo>
                <a:cubicBezTo>
                  <a:pt x="40" y="104"/>
                  <a:pt x="40" y="104"/>
                  <a:pt x="40" y="104"/>
                </a:cubicBezTo>
                <a:cubicBezTo>
                  <a:pt x="40" y="91"/>
                  <a:pt x="51" y="80"/>
                  <a:pt x="64" y="80"/>
                </a:cubicBezTo>
                <a:cubicBezTo>
                  <a:pt x="77" y="80"/>
                  <a:pt x="88" y="91"/>
                  <a:pt x="88" y="104"/>
                </a:cubicBezTo>
                <a:cubicBezTo>
                  <a:pt x="96" y="104"/>
                  <a:pt x="96" y="104"/>
                  <a:pt x="96" y="104"/>
                </a:cubicBezTo>
                <a:cubicBezTo>
                  <a:pt x="96" y="91"/>
                  <a:pt x="89" y="81"/>
                  <a:pt x="78" y="75"/>
                </a:cubicBezTo>
                <a:cubicBezTo>
                  <a:pt x="84" y="71"/>
                  <a:pt x="88" y="64"/>
                  <a:pt x="88" y="56"/>
                </a:cubicBezTo>
                <a:cubicBezTo>
                  <a:pt x="88" y="47"/>
                  <a:pt x="95" y="40"/>
                  <a:pt x="104" y="40"/>
                </a:cubicBezTo>
                <a:cubicBezTo>
                  <a:pt x="113" y="40"/>
                  <a:pt x="120" y="47"/>
                  <a:pt x="120" y="56"/>
                </a:cubicBezTo>
                <a:cubicBezTo>
                  <a:pt x="128" y="56"/>
                  <a:pt x="128" y="56"/>
                  <a:pt x="128" y="56"/>
                </a:cubicBezTo>
                <a:cubicBezTo>
                  <a:pt x="128" y="47"/>
                  <a:pt x="124" y="40"/>
                  <a:pt x="117" y="36"/>
                </a:cubicBezTo>
                <a:cubicBezTo>
                  <a:pt x="121" y="32"/>
                  <a:pt x="124" y="26"/>
                  <a:pt x="124" y="20"/>
                </a:cubicBezTo>
                <a:cubicBezTo>
                  <a:pt x="124" y="9"/>
                  <a:pt x="115" y="0"/>
                  <a:pt x="104" y="0"/>
                </a:cubicBezTo>
                <a:cubicBezTo>
                  <a:pt x="93" y="0"/>
                  <a:pt x="84" y="9"/>
                  <a:pt x="84" y="20"/>
                </a:cubicBezTo>
                <a:cubicBezTo>
                  <a:pt x="84" y="26"/>
                  <a:pt x="87" y="32"/>
                  <a:pt x="92" y="36"/>
                </a:cubicBezTo>
                <a:cubicBezTo>
                  <a:pt x="89" y="37"/>
                  <a:pt x="86" y="40"/>
                  <a:pt x="84" y="43"/>
                </a:cubicBezTo>
                <a:cubicBezTo>
                  <a:pt x="80" y="36"/>
                  <a:pt x="73" y="32"/>
                  <a:pt x="64" y="32"/>
                </a:cubicBezTo>
                <a:cubicBezTo>
                  <a:pt x="56" y="32"/>
                  <a:pt x="49" y="36"/>
                  <a:pt x="44" y="43"/>
                </a:cubicBezTo>
                <a:cubicBezTo>
                  <a:pt x="42" y="40"/>
                  <a:pt x="40" y="37"/>
                  <a:pt x="37" y="36"/>
                </a:cubicBezTo>
                <a:cubicBezTo>
                  <a:pt x="41" y="32"/>
                  <a:pt x="44" y="26"/>
                  <a:pt x="44" y="20"/>
                </a:cubicBezTo>
                <a:cubicBezTo>
                  <a:pt x="44" y="9"/>
                  <a:pt x="35" y="0"/>
                  <a:pt x="24" y="0"/>
                </a:cubicBezTo>
                <a:cubicBezTo>
                  <a:pt x="13" y="0"/>
                  <a:pt x="4" y="9"/>
                  <a:pt x="4" y="20"/>
                </a:cubicBezTo>
                <a:cubicBezTo>
                  <a:pt x="4" y="26"/>
                  <a:pt x="7" y="32"/>
                  <a:pt x="12" y="36"/>
                </a:cubicBezTo>
                <a:cubicBezTo>
                  <a:pt x="5" y="40"/>
                  <a:pt x="0" y="47"/>
                  <a:pt x="0" y="56"/>
                </a:cubicBezTo>
                <a:close/>
                <a:moveTo>
                  <a:pt x="104" y="8"/>
                </a:moveTo>
                <a:cubicBezTo>
                  <a:pt x="111" y="8"/>
                  <a:pt x="116" y="13"/>
                  <a:pt x="116" y="20"/>
                </a:cubicBezTo>
                <a:cubicBezTo>
                  <a:pt x="116" y="27"/>
                  <a:pt x="111" y="32"/>
                  <a:pt x="104" y="32"/>
                </a:cubicBezTo>
                <a:cubicBezTo>
                  <a:pt x="98" y="32"/>
                  <a:pt x="92" y="27"/>
                  <a:pt x="92" y="20"/>
                </a:cubicBezTo>
                <a:cubicBezTo>
                  <a:pt x="92" y="13"/>
                  <a:pt x="98" y="8"/>
                  <a:pt x="104" y="8"/>
                </a:cubicBezTo>
                <a:close/>
                <a:moveTo>
                  <a:pt x="64" y="40"/>
                </a:moveTo>
                <a:cubicBezTo>
                  <a:pt x="73" y="40"/>
                  <a:pt x="80" y="47"/>
                  <a:pt x="80" y="56"/>
                </a:cubicBezTo>
                <a:cubicBezTo>
                  <a:pt x="80" y="65"/>
                  <a:pt x="73" y="72"/>
                  <a:pt x="64" y="72"/>
                </a:cubicBezTo>
                <a:cubicBezTo>
                  <a:pt x="55" y="72"/>
                  <a:pt x="48" y="65"/>
                  <a:pt x="48" y="56"/>
                </a:cubicBezTo>
                <a:cubicBezTo>
                  <a:pt x="48" y="47"/>
                  <a:pt x="55" y="40"/>
                  <a:pt x="64" y="40"/>
                </a:cubicBezTo>
                <a:close/>
                <a:moveTo>
                  <a:pt x="24" y="8"/>
                </a:moveTo>
                <a:cubicBezTo>
                  <a:pt x="31" y="8"/>
                  <a:pt x="36" y="13"/>
                  <a:pt x="36" y="20"/>
                </a:cubicBezTo>
                <a:cubicBezTo>
                  <a:pt x="36" y="27"/>
                  <a:pt x="31" y="32"/>
                  <a:pt x="24" y="32"/>
                </a:cubicBezTo>
                <a:cubicBezTo>
                  <a:pt x="18" y="32"/>
                  <a:pt x="12" y="27"/>
                  <a:pt x="12" y="20"/>
                </a:cubicBezTo>
                <a:cubicBezTo>
                  <a:pt x="12" y="13"/>
                  <a:pt x="18" y="8"/>
                  <a:pt x="24" y="8"/>
                </a:cubicBez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defTabSz="914225">
              <a:defRPr/>
            </a:pPr>
            <a:endParaRPr lang="en-US" kern="0">
              <a:solidFill>
                <a:srgbClr val="000000"/>
              </a:solidFill>
              <a:latin typeface="Segoe UI"/>
            </a:endParaRPr>
          </a:p>
        </p:txBody>
      </p:sp>
      <p:sp>
        <p:nvSpPr>
          <p:cNvPr id="129" name="Freeform 41"/>
          <p:cNvSpPr>
            <a:spLocks noEditPoints="1"/>
          </p:cNvSpPr>
          <p:nvPr/>
        </p:nvSpPr>
        <p:spPr bwMode="auto">
          <a:xfrm>
            <a:off x="2821649" y="3572304"/>
            <a:ext cx="260480" cy="268071"/>
          </a:xfrm>
          <a:custGeom>
            <a:avLst/>
            <a:gdLst>
              <a:gd name="T0" fmla="*/ 120 w 120"/>
              <a:gd name="T1" fmla="*/ 0 h 120"/>
              <a:gd name="T2" fmla="*/ 0 w 120"/>
              <a:gd name="T3" fmla="*/ 0 h 120"/>
              <a:gd name="T4" fmla="*/ 0 w 120"/>
              <a:gd name="T5" fmla="*/ 120 h 120"/>
              <a:gd name="T6" fmla="*/ 24 w 120"/>
              <a:gd name="T7" fmla="*/ 120 h 120"/>
              <a:gd name="T8" fmla="*/ 24 w 120"/>
              <a:gd name="T9" fmla="*/ 116 h 120"/>
              <a:gd name="T10" fmla="*/ 60 w 120"/>
              <a:gd name="T11" fmla="*/ 80 h 120"/>
              <a:gd name="T12" fmla="*/ 96 w 120"/>
              <a:gd name="T13" fmla="*/ 116 h 120"/>
              <a:gd name="T14" fmla="*/ 96 w 120"/>
              <a:gd name="T15" fmla="*/ 120 h 120"/>
              <a:gd name="T16" fmla="*/ 120 w 120"/>
              <a:gd name="T17" fmla="*/ 120 h 120"/>
              <a:gd name="T18" fmla="*/ 120 w 120"/>
              <a:gd name="T19" fmla="*/ 0 h 120"/>
              <a:gd name="T20" fmla="*/ 36 w 120"/>
              <a:gd name="T21" fmla="*/ 48 h 120"/>
              <a:gd name="T22" fmla="*/ 60 w 120"/>
              <a:gd name="T23" fmla="*/ 24 h 120"/>
              <a:gd name="T24" fmla="*/ 84 w 120"/>
              <a:gd name="T25" fmla="*/ 48 h 120"/>
              <a:gd name="T26" fmla="*/ 60 w 120"/>
              <a:gd name="T27" fmla="*/ 72 h 120"/>
              <a:gd name="T28" fmla="*/ 36 w 120"/>
              <a:gd name="T29" fmla="*/ 48 h 120"/>
              <a:gd name="T30" fmla="*/ 112 w 120"/>
              <a:gd name="T31" fmla="*/ 112 h 120"/>
              <a:gd name="T32" fmla="*/ 104 w 120"/>
              <a:gd name="T33" fmla="*/ 112 h 120"/>
              <a:gd name="T34" fmla="*/ 77 w 120"/>
              <a:gd name="T35" fmla="*/ 75 h 120"/>
              <a:gd name="T36" fmla="*/ 92 w 120"/>
              <a:gd name="T37" fmla="*/ 48 h 120"/>
              <a:gd name="T38" fmla="*/ 60 w 120"/>
              <a:gd name="T39" fmla="*/ 16 h 120"/>
              <a:gd name="T40" fmla="*/ 28 w 120"/>
              <a:gd name="T41" fmla="*/ 48 h 120"/>
              <a:gd name="T42" fmla="*/ 43 w 120"/>
              <a:gd name="T43" fmla="*/ 75 h 120"/>
              <a:gd name="T44" fmla="*/ 16 w 120"/>
              <a:gd name="T45" fmla="*/ 112 h 120"/>
              <a:gd name="T46" fmla="*/ 8 w 120"/>
              <a:gd name="T47" fmla="*/ 112 h 120"/>
              <a:gd name="T48" fmla="*/ 8 w 120"/>
              <a:gd name="T49" fmla="*/ 8 h 120"/>
              <a:gd name="T50" fmla="*/ 112 w 120"/>
              <a:gd name="T51" fmla="*/ 8 h 120"/>
              <a:gd name="T52" fmla="*/ 112 w 120"/>
              <a:gd name="T53" fmla="*/ 112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0" h="120">
                <a:moveTo>
                  <a:pt x="120" y="0"/>
                </a:moveTo>
                <a:cubicBezTo>
                  <a:pt x="0" y="0"/>
                  <a:pt x="0" y="0"/>
                  <a:pt x="0" y="0"/>
                </a:cubicBezTo>
                <a:cubicBezTo>
                  <a:pt x="0" y="120"/>
                  <a:pt x="0" y="120"/>
                  <a:pt x="0" y="120"/>
                </a:cubicBezTo>
                <a:cubicBezTo>
                  <a:pt x="24" y="120"/>
                  <a:pt x="24" y="120"/>
                  <a:pt x="24" y="120"/>
                </a:cubicBezTo>
                <a:cubicBezTo>
                  <a:pt x="24" y="116"/>
                  <a:pt x="24" y="116"/>
                  <a:pt x="24" y="116"/>
                </a:cubicBezTo>
                <a:cubicBezTo>
                  <a:pt x="24" y="96"/>
                  <a:pt x="40" y="80"/>
                  <a:pt x="60" y="80"/>
                </a:cubicBezTo>
                <a:cubicBezTo>
                  <a:pt x="80" y="80"/>
                  <a:pt x="96" y="96"/>
                  <a:pt x="96" y="116"/>
                </a:cubicBezTo>
                <a:cubicBezTo>
                  <a:pt x="96" y="120"/>
                  <a:pt x="96" y="120"/>
                  <a:pt x="96" y="120"/>
                </a:cubicBezTo>
                <a:cubicBezTo>
                  <a:pt x="120" y="120"/>
                  <a:pt x="120" y="120"/>
                  <a:pt x="120" y="120"/>
                </a:cubicBezTo>
                <a:lnTo>
                  <a:pt x="120" y="0"/>
                </a:lnTo>
                <a:close/>
                <a:moveTo>
                  <a:pt x="36" y="48"/>
                </a:moveTo>
                <a:cubicBezTo>
                  <a:pt x="36" y="35"/>
                  <a:pt x="47" y="24"/>
                  <a:pt x="60" y="24"/>
                </a:cubicBezTo>
                <a:cubicBezTo>
                  <a:pt x="73" y="24"/>
                  <a:pt x="84" y="35"/>
                  <a:pt x="84" y="48"/>
                </a:cubicBezTo>
                <a:cubicBezTo>
                  <a:pt x="84" y="61"/>
                  <a:pt x="73" y="72"/>
                  <a:pt x="60" y="72"/>
                </a:cubicBezTo>
                <a:cubicBezTo>
                  <a:pt x="47" y="72"/>
                  <a:pt x="36" y="61"/>
                  <a:pt x="36" y="48"/>
                </a:cubicBezTo>
                <a:close/>
                <a:moveTo>
                  <a:pt x="112" y="112"/>
                </a:moveTo>
                <a:cubicBezTo>
                  <a:pt x="104" y="112"/>
                  <a:pt x="104" y="112"/>
                  <a:pt x="104" y="112"/>
                </a:cubicBezTo>
                <a:cubicBezTo>
                  <a:pt x="102" y="95"/>
                  <a:pt x="91" y="81"/>
                  <a:pt x="77" y="75"/>
                </a:cubicBezTo>
                <a:cubicBezTo>
                  <a:pt x="86" y="70"/>
                  <a:pt x="92" y="60"/>
                  <a:pt x="92" y="48"/>
                </a:cubicBezTo>
                <a:cubicBezTo>
                  <a:pt x="92" y="30"/>
                  <a:pt x="78" y="16"/>
                  <a:pt x="60" y="16"/>
                </a:cubicBezTo>
                <a:cubicBezTo>
                  <a:pt x="42" y="16"/>
                  <a:pt x="28" y="30"/>
                  <a:pt x="28" y="48"/>
                </a:cubicBezTo>
                <a:cubicBezTo>
                  <a:pt x="28" y="60"/>
                  <a:pt x="34" y="70"/>
                  <a:pt x="43" y="75"/>
                </a:cubicBezTo>
                <a:cubicBezTo>
                  <a:pt x="28" y="81"/>
                  <a:pt x="18" y="95"/>
                  <a:pt x="16" y="112"/>
                </a:cubicBezTo>
                <a:cubicBezTo>
                  <a:pt x="8" y="112"/>
                  <a:pt x="8" y="112"/>
                  <a:pt x="8" y="112"/>
                </a:cubicBezTo>
                <a:cubicBezTo>
                  <a:pt x="8" y="8"/>
                  <a:pt x="8" y="8"/>
                  <a:pt x="8" y="8"/>
                </a:cubicBezTo>
                <a:cubicBezTo>
                  <a:pt x="112" y="8"/>
                  <a:pt x="112" y="8"/>
                  <a:pt x="112" y="8"/>
                </a:cubicBezTo>
                <a:lnTo>
                  <a:pt x="112" y="112"/>
                </a:ln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defTabSz="914225">
              <a:defRPr/>
            </a:pPr>
            <a:endParaRPr lang="en-US" kern="0">
              <a:solidFill>
                <a:srgbClr val="000000"/>
              </a:solidFill>
              <a:latin typeface="Segoe UI"/>
            </a:endParaRPr>
          </a:p>
        </p:txBody>
      </p:sp>
      <p:sp>
        <p:nvSpPr>
          <p:cNvPr id="131" name="Freeform 28"/>
          <p:cNvSpPr>
            <a:spLocks noChangeAspect="1" noEditPoints="1"/>
          </p:cNvSpPr>
          <p:nvPr/>
        </p:nvSpPr>
        <p:spPr bwMode="auto">
          <a:xfrm>
            <a:off x="2869674" y="4047067"/>
            <a:ext cx="259944" cy="303458"/>
          </a:xfrm>
          <a:custGeom>
            <a:avLst/>
            <a:gdLst>
              <a:gd name="T0" fmla="*/ 76 w 96"/>
              <a:gd name="T1" fmla="*/ 112 h 112"/>
              <a:gd name="T2" fmla="*/ 20 w 96"/>
              <a:gd name="T3" fmla="*/ 112 h 112"/>
              <a:gd name="T4" fmla="*/ 0 w 96"/>
              <a:gd name="T5" fmla="*/ 92 h 112"/>
              <a:gd name="T6" fmla="*/ 0 w 96"/>
              <a:gd name="T7" fmla="*/ 0 h 112"/>
              <a:gd name="T8" fmla="*/ 88 w 96"/>
              <a:gd name="T9" fmla="*/ 0 h 112"/>
              <a:gd name="T10" fmla="*/ 88 w 96"/>
              <a:gd name="T11" fmla="*/ 88 h 112"/>
              <a:gd name="T12" fmla="*/ 80 w 96"/>
              <a:gd name="T13" fmla="*/ 88 h 112"/>
              <a:gd name="T14" fmla="*/ 80 w 96"/>
              <a:gd name="T15" fmla="*/ 8 h 112"/>
              <a:gd name="T16" fmla="*/ 8 w 96"/>
              <a:gd name="T17" fmla="*/ 8 h 112"/>
              <a:gd name="T18" fmla="*/ 8 w 96"/>
              <a:gd name="T19" fmla="*/ 92 h 112"/>
              <a:gd name="T20" fmla="*/ 20 w 96"/>
              <a:gd name="T21" fmla="*/ 104 h 112"/>
              <a:gd name="T22" fmla="*/ 32 w 96"/>
              <a:gd name="T23" fmla="*/ 92 h 112"/>
              <a:gd name="T24" fmla="*/ 32 w 96"/>
              <a:gd name="T25" fmla="*/ 88 h 112"/>
              <a:gd name="T26" fmla="*/ 96 w 96"/>
              <a:gd name="T27" fmla="*/ 88 h 112"/>
              <a:gd name="T28" fmla="*/ 96 w 96"/>
              <a:gd name="T29" fmla="*/ 92 h 112"/>
              <a:gd name="T30" fmla="*/ 76 w 96"/>
              <a:gd name="T31" fmla="*/ 112 h 112"/>
              <a:gd name="T32" fmla="*/ 36 w 96"/>
              <a:gd name="T33" fmla="*/ 104 h 112"/>
              <a:gd name="T34" fmla="*/ 76 w 96"/>
              <a:gd name="T35" fmla="*/ 104 h 112"/>
              <a:gd name="T36" fmla="*/ 87 w 96"/>
              <a:gd name="T37" fmla="*/ 96 h 112"/>
              <a:gd name="T38" fmla="*/ 39 w 96"/>
              <a:gd name="T39" fmla="*/ 96 h 112"/>
              <a:gd name="T40" fmla="*/ 36 w 96"/>
              <a:gd name="T41" fmla="*/ 104 h 112"/>
              <a:gd name="T42" fmla="*/ 24 w 96"/>
              <a:gd name="T43" fmla="*/ 72 h 112"/>
              <a:gd name="T44" fmla="*/ 16 w 96"/>
              <a:gd name="T45" fmla="*/ 72 h 112"/>
              <a:gd name="T46" fmla="*/ 16 w 96"/>
              <a:gd name="T47" fmla="*/ 80 h 112"/>
              <a:gd name="T48" fmla="*/ 24 w 96"/>
              <a:gd name="T49" fmla="*/ 80 h 112"/>
              <a:gd name="T50" fmla="*/ 24 w 96"/>
              <a:gd name="T51" fmla="*/ 72 h 112"/>
              <a:gd name="T52" fmla="*/ 72 w 96"/>
              <a:gd name="T53" fmla="*/ 72 h 112"/>
              <a:gd name="T54" fmla="*/ 32 w 96"/>
              <a:gd name="T55" fmla="*/ 72 h 112"/>
              <a:gd name="T56" fmla="*/ 32 w 96"/>
              <a:gd name="T57" fmla="*/ 80 h 112"/>
              <a:gd name="T58" fmla="*/ 72 w 96"/>
              <a:gd name="T59" fmla="*/ 80 h 112"/>
              <a:gd name="T60" fmla="*/ 72 w 96"/>
              <a:gd name="T61" fmla="*/ 72 h 112"/>
              <a:gd name="T62" fmla="*/ 24 w 96"/>
              <a:gd name="T63" fmla="*/ 48 h 112"/>
              <a:gd name="T64" fmla="*/ 16 w 96"/>
              <a:gd name="T65" fmla="*/ 48 h 112"/>
              <a:gd name="T66" fmla="*/ 16 w 96"/>
              <a:gd name="T67" fmla="*/ 56 h 112"/>
              <a:gd name="T68" fmla="*/ 24 w 96"/>
              <a:gd name="T69" fmla="*/ 56 h 112"/>
              <a:gd name="T70" fmla="*/ 24 w 96"/>
              <a:gd name="T71" fmla="*/ 48 h 112"/>
              <a:gd name="T72" fmla="*/ 72 w 96"/>
              <a:gd name="T73" fmla="*/ 48 h 112"/>
              <a:gd name="T74" fmla="*/ 32 w 96"/>
              <a:gd name="T75" fmla="*/ 48 h 112"/>
              <a:gd name="T76" fmla="*/ 32 w 96"/>
              <a:gd name="T77" fmla="*/ 56 h 112"/>
              <a:gd name="T78" fmla="*/ 72 w 96"/>
              <a:gd name="T79" fmla="*/ 56 h 112"/>
              <a:gd name="T80" fmla="*/ 72 w 96"/>
              <a:gd name="T81" fmla="*/ 48 h 112"/>
              <a:gd name="T82" fmla="*/ 24 w 96"/>
              <a:gd name="T83" fmla="*/ 24 h 112"/>
              <a:gd name="T84" fmla="*/ 16 w 96"/>
              <a:gd name="T85" fmla="*/ 24 h 112"/>
              <a:gd name="T86" fmla="*/ 16 w 96"/>
              <a:gd name="T87" fmla="*/ 32 h 112"/>
              <a:gd name="T88" fmla="*/ 24 w 96"/>
              <a:gd name="T89" fmla="*/ 32 h 112"/>
              <a:gd name="T90" fmla="*/ 24 w 96"/>
              <a:gd name="T91" fmla="*/ 24 h 112"/>
              <a:gd name="T92" fmla="*/ 72 w 96"/>
              <a:gd name="T93" fmla="*/ 24 h 112"/>
              <a:gd name="T94" fmla="*/ 32 w 96"/>
              <a:gd name="T95" fmla="*/ 24 h 112"/>
              <a:gd name="T96" fmla="*/ 32 w 96"/>
              <a:gd name="T97" fmla="*/ 32 h 112"/>
              <a:gd name="T98" fmla="*/ 72 w 96"/>
              <a:gd name="T99" fmla="*/ 32 h 112"/>
              <a:gd name="T100" fmla="*/ 72 w 96"/>
              <a:gd name="T101" fmla="*/ 24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6" h="112">
                <a:moveTo>
                  <a:pt x="76" y="112"/>
                </a:moveTo>
                <a:cubicBezTo>
                  <a:pt x="20" y="112"/>
                  <a:pt x="20" y="112"/>
                  <a:pt x="20" y="112"/>
                </a:cubicBezTo>
                <a:cubicBezTo>
                  <a:pt x="9" y="112"/>
                  <a:pt x="0" y="103"/>
                  <a:pt x="0" y="92"/>
                </a:cubicBezTo>
                <a:cubicBezTo>
                  <a:pt x="0" y="0"/>
                  <a:pt x="0" y="0"/>
                  <a:pt x="0" y="0"/>
                </a:cubicBezTo>
                <a:cubicBezTo>
                  <a:pt x="88" y="0"/>
                  <a:pt x="88" y="0"/>
                  <a:pt x="88" y="0"/>
                </a:cubicBezTo>
                <a:cubicBezTo>
                  <a:pt x="88" y="88"/>
                  <a:pt x="88" y="88"/>
                  <a:pt x="88" y="88"/>
                </a:cubicBezTo>
                <a:cubicBezTo>
                  <a:pt x="80" y="88"/>
                  <a:pt x="80" y="88"/>
                  <a:pt x="80" y="88"/>
                </a:cubicBezTo>
                <a:cubicBezTo>
                  <a:pt x="80" y="8"/>
                  <a:pt x="80" y="8"/>
                  <a:pt x="80" y="8"/>
                </a:cubicBezTo>
                <a:cubicBezTo>
                  <a:pt x="8" y="8"/>
                  <a:pt x="8" y="8"/>
                  <a:pt x="8" y="8"/>
                </a:cubicBezTo>
                <a:cubicBezTo>
                  <a:pt x="8" y="92"/>
                  <a:pt x="8" y="92"/>
                  <a:pt x="8" y="92"/>
                </a:cubicBezTo>
                <a:cubicBezTo>
                  <a:pt x="8" y="99"/>
                  <a:pt x="13" y="104"/>
                  <a:pt x="20" y="104"/>
                </a:cubicBezTo>
                <a:cubicBezTo>
                  <a:pt x="26" y="104"/>
                  <a:pt x="32" y="99"/>
                  <a:pt x="32" y="92"/>
                </a:cubicBezTo>
                <a:cubicBezTo>
                  <a:pt x="32" y="88"/>
                  <a:pt x="32" y="88"/>
                  <a:pt x="32" y="88"/>
                </a:cubicBezTo>
                <a:cubicBezTo>
                  <a:pt x="96" y="88"/>
                  <a:pt x="96" y="88"/>
                  <a:pt x="96" y="88"/>
                </a:cubicBezTo>
                <a:cubicBezTo>
                  <a:pt x="96" y="92"/>
                  <a:pt x="96" y="92"/>
                  <a:pt x="96" y="92"/>
                </a:cubicBezTo>
                <a:cubicBezTo>
                  <a:pt x="96" y="103"/>
                  <a:pt x="87" y="112"/>
                  <a:pt x="76" y="112"/>
                </a:cubicBezTo>
                <a:close/>
                <a:moveTo>
                  <a:pt x="36" y="104"/>
                </a:moveTo>
                <a:cubicBezTo>
                  <a:pt x="76" y="104"/>
                  <a:pt x="76" y="104"/>
                  <a:pt x="76" y="104"/>
                </a:cubicBezTo>
                <a:cubicBezTo>
                  <a:pt x="81" y="104"/>
                  <a:pt x="85" y="101"/>
                  <a:pt x="87" y="96"/>
                </a:cubicBezTo>
                <a:cubicBezTo>
                  <a:pt x="39" y="96"/>
                  <a:pt x="39" y="96"/>
                  <a:pt x="39" y="96"/>
                </a:cubicBezTo>
                <a:cubicBezTo>
                  <a:pt x="39" y="99"/>
                  <a:pt x="37" y="102"/>
                  <a:pt x="36" y="104"/>
                </a:cubicBezTo>
                <a:close/>
                <a:moveTo>
                  <a:pt x="24" y="72"/>
                </a:moveTo>
                <a:cubicBezTo>
                  <a:pt x="16" y="72"/>
                  <a:pt x="16" y="72"/>
                  <a:pt x="16" y="72"/>
                </a:cubicBezTo>
                <a:cubicBezTo>
                  <a:pt x="16" y="80"/>
                  <a:pt x="16" y="80"/>
                  <a:pt x="16" y="80"/>
                </a:cubicBezTo>
                <a:cubicBezTo>
                  <a:pt x="24" y="80"/>
                  <a:pt x="24" y="80"/>
                  <a:pt x="24" y="80"/>
                </a:cubicBezTo>
                <a:lnTo>
                  <a:pt x="24" y="72"/>
                </a:lnTo>
                <a:close/>
                <a:moveTo>
                  <a:pt x="72" y="72"/>
                </a:moveTo>
                <a:cubicBezTo>
                  <a:pt x="32" y="72"/>
                  <a:pt x="32" y="72"/>
                  <a:pt x="32" y="72"/>
                </a:cubicBezTo>
                <a:cubicBezTo>
                  <a:pt x="32" y="80"/>
                  <a:pt x="32" y="80"/>
                  <a:pt x="32" y="80"/>
                </a:cubicBezTo>
                <a:cubicBezTo>
                  <a:pt x="72" y="80"/>
                  <a:pt x="72" y="80"/>
                  <a:pt x="72" y="80"/>
                </a:cubicBezTo>
                <a:lnTo>
                  <a:pt x="72" y="72"/>
                </a:lnTo>
                <a:close/>
                <a:moveTo>
                  <a:pt x="24" y="48"/>
                </a:moveTo>
                <a:cubicBezTo>
                  <a:pt x="16" y="48"/>
                  <a:pt x="16" y="48"/>
                  <a:pt x="16" y="48"/>
                </a:cubicBezTo>
                <a:cubicBezTo>
                  <a:pt x="16" y="56"/>
                  <a:pt x="16" y="56"/>
                  <a:pt x="16" y="56"/>
                </a:cubicBezTo>
                <a:cubicBezTo>
                  <a:pt x="24" y="56"/>
                  <a:pt x="24" y="56"/>
                  <a:pt x="24" y="56"/>
                </a:cubicBezTo>
                <a:lnTo>
                  <a:pt x="24" y="48"/>
                </a:lnTo>
                <a:close/>
                <a:moveTo>
                  <a:pt x="72" y="48"/>
                </a:moveTo>
                <a:cubicBezTo>
                  <a:pt x="32" y="48"/>
                  <a:pt x="32" y="48"/>
                  <a:pt x="32" y="48"/>
                </a:cubicBezTo>
                <a:cubicBezTo>
                  <a:pt x="32" y="56"/>
                  <a:pt x="32" y="56"/>
                  <a:pt x="32" y="56"/>
                </a:cubicBezTo>
                <a:cubicBezTo>
                  <a:pt x="72" y="56"/>
                  <a:pt x="72" y="56"/>
                  <a:pt x="72" y="56"/>
                </a:cubicBezTo>
                <a:lnTo>
                  <a:pt x="72" y="48"/>
                </a:lnTo>
                <a:close/>
                <a:moveTo>
                  <a:pt x="24" y="24"/>
                </a:moveTo>
                <a:cubicBezTo>
                  <a:pt x="16" y="24"/>
                  <a:pt x="16" y="24"/>
                  <a:pt x="16" y="24"/>
                </a:cubicBezTo>
                <a:cubicBezTo>
                  <a:pt x="16" y="32"/>
                  <a:pt x="16" y="32"/>
                  <a:pt x="16" y="32"/>
                </a:cubicBezTo>
                <a:cubicBezTo>
                  <a:pt x="24" y="32"/>
                  <a:pt x="24" y="32"/>
                  <a:pt x="24" y="32"/>
                </a:cubicBezTo>
                <a:lnTo>
                  <a:pt x="24" y="24"/>
                </a:lnTo>
                <a:close/>
                <a:moveTo>
                  <a:pt x="72" y="24"/>
                </a:moveTo>
                <a:cubicBezTo>
                  <a:pt x="32" y="24"/>
                  <a:pt x="32" y="24"/>
                  <a:pt x="32" y="24"/>
                </a:cubicBezTo>
                <a:cubicBezTo>
                  <a:pt x="32" y="32"/>
                  <a:pt x="32" y="32"/>
                  <a:pt x="32" y="32"/>
                </a:cubicBezTo>
                <a:cubicBezTo>
                  <a:pt x="72" y="32"/>
                  <a:pt x="72" y="32"/>
                  <a:pt x="72" y="32"/>
                </a:cubicBezTo>
                <a:lnTo>
                  <a:pt x="72" y="24"/>
                </a:ln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defTabSz="914225">
              <a:defRPr/>
            </a:pPr>
            <a:endParaRPr lang="en-US" kern="0">
              <a:solidFill>
                <a:srgbClr val="000000"/>
              </a:solidFill>
              <a:latin typeface="Segoe UI"/>
            </a:endParaRPr>
          </a:p>
        </p:txBody>
      </p:sp>
      <p:sp>
        <p:nvSpPr>
          <p:cNvPr id="132" name="Freeform 17"/>
          <p:cNvSpPr>
            <a:spLocks noEditPoints="1"/>
          </p:cNvSpPr>
          <p:nvPr/>
        </p:nvSpPr>
        <p:spPr bwMode="auto">
          <a:xfrm>
            <a:off x="3276471" y="4099216"/>
            <a:ext cx="304207" cy="298311"/>
          </a:xfrm>
          <a:custGeom>
            <a:avLst/>
            <a:gdLst>
              <a:gd name="T0" fmla="*/ 36 w 100"/>
              <a:gd name="T1" fmla="*/ 36 h 108"/>
              <a:gd name="T2" fmla="*/ 16 w 100"/>
              <a:gd name="T3" fmla="*/ 36 h 108"/>
              <a:gd name="T4" fmla="*/ 16 w 100"/>
              <a:gd name="T5" fmla="*/ 28 h 108"/>
              <a:gd name="T6" fmla="*/ 36 w 100"/>
              <a:gd name="T7" fmla="*/ 28 h 108"/>
              <a:gd name="T8" fmla="*/ 36 w 100"/>
              <a:gd name="T9" fmla="*/ 36 h 108"/>
              <a:gd name="T10" fmla="*/ 16 w 100"/>
              <a:gd name="T11" fmla="*/ 60 h 108"/>
              <a:gd name="T12" fmla="*/ 52 w 100"/>
              <a:gd name="T13" fmla="*/ 60 h 108"/>
              <a:gd name="T14" fmla="*/ 52 w 100"/>
              <a:gd name="T15" fmla="*/ 52 h 108"/>
              <a:gd name="T16" fmla="*/ 16 w 100"/>
              <a:gd name="T17" fmla="*/ 52 h 108"/>
              <a:gd name="T18" fmla="*/ 16 w 100"/>
              <a:gd name="T19" fmla="*/ 60 h 108"/>
              <a:gd name="T20" fmla="*/ 16 w 100"/>
              <a:gd name="T21" fmla="*/ 84 h 108"/>
              <a:gd name="T22" fmla="*/ 40 w 100"/>
              <a:gd name="T23" fmla="*/ 84 h 108"/>
              <a:gd name="T24" fmla="*/ 40 w 100"/>
              <a:gd name="T25" fmla="*/ 76 h 108"/>
              <a:gd name="T26" fmla="*/ 16 w 100"/>
              <a:gd name="T27" fmla="*/ 76 h 108"/>
              <a:gd name="T28" fmla="*/ 16 w 100"/>
              <a:gd name="T29" fmla="*/ 84 h 108"/>
              <a:gd name="T30" fmla="*/ 99 w 100"/>
              <a:gd name="T31" fmla="*/ 33 h 108"/>
              <a:gd name="T32" fmla="*/ 93 w 100"/>
              <a:gd name="T33" fmla="*/ 33 h 108"/>
              <a:gd name="T34" fmla="*/ 92 w 100"/>
              <a:gd name="T35" fmla="*/ 34 h 108"/>
              <a:gd name="T36" fmla="*/ 97 w 100"/>
              <a:gd name="T37" fmla="*/ 40 h 108"/>
              <a:gd name="T38" fmla="*/ 99 w 100"/>
              <a:gd name="T39" fmla="*/ 39 h 108"/>
              <a:gd name="T40" fmla="*/ 99 w 100"/>
              <a:gd name="T41" fmla="*/ 33 h 108"/>
              <a:gd name="T42" fmla="*/ 80 w 100"/>
              <a:gd name="T43" fmla="*/ 28 h 108"/>
              <a:gd name="T44" fmla="*/ 80 w 100"/>
              <a:gd name="T45" fmla="*/ 46 h 108"/>
              <a:gd name="T46" fmla="*/ 86 w 100"/>
              <a:gd name="T47" fmla="*/ 40 h 108"/>
              <a:gd name="T48" fmla="*/ 92 w 100"/>
              <a:gd name="T49" fmla="*/ 46 h 108"/>
              <a:gd name="T50" fmla="*/ 80 w 100"/>
              <a:gd name="T51" fmla="*/ 58 h 108"/>
              <a:gd name="T52" fmla="*/ 80 w 100"/>
              <a:gd name="T53" fmla="*/ 108 h 108"/>
              <a:gd name="T54" fmla="*/ 0 w 100"/>
              <a:gd name="T55" fmla="*/ 108 h 108"/>
              <a:gd name="T56" fmla="*/ 0 w 100"/>
              <a:gd name="T57" fmla="*/ 0 h 108"/>
              <a:gd name="T58" fmla="*/ 52 w 100"/>
              <a:gd name="T59" fmla="*/ 0 h 108"/>
              <a:gd name="T60" fmla="*/ 80 w 100"/>
              <a:gd name="T61" fmla="*/ 28 h 108"/>
              <a:gd name="T62" fmla="*/ 52 w 100"/>
              <a:gd name="T63" fmla="*/ 28 h 108"/>
              <a:gd name="T64" fmla="*/ 68 w 100"/>
              <a:gd name="T65" fmla="*/ 28 h 108"/>
              <a:gd name="T66" fmla="*/ 52 w 100"/>
              <a:gd name="T67" fmla="*/ 11 h 108"/>
              <a:gd name="T68" fmla="*/ 52 w 100"/>
              <a:gd name="T69" fmla="*/ 28 h 108"/>
              <a:gd name="T70" fmla="*/ 72 w 100"/>
              <a:gd name="T71" fmla="*/ 36 h 108"/>
              <a:gd name="T72" fmla="*/ 44 w 100"/>
              <a:gd name="T73" fmla="*/ 36 h 108"/>
              <a:gd name="T74" fmla="*/ 44 w 100"/>
              <a:gd name="T75" fmla="*/ 8 h 108"/>
              <a:gd name="T76" fmla="*/ 8 w 100"/>
              <a:gd name="T77" fmla="*/ 8 h 108"/>
              <a:gd name="T78" fmla="*/ 8 w 100"/>
              <a:gd name="T79" fmla="*/ 100 h 108"/>
              <a:gd name="T80" fmla="*/ 72 w 100"/>
              <a:gd name="T81" fmla="*/ 100 h 108"/>
              <a:gd name="T82" fmla="*/ 72 w 100"/>
              <a:gd name="T83" fmla="*/ 66 h 108"/>
              <a:gd name="T84" fmla="*/ 53 w 100"/>
              <a:gd name="T85" fmla="*/ 84 h 108"/>
              <a:gd name="T86" fmla="*/ 48 w 100"/>
              <a:gd name="T87" fmla="*/ 84 h 108"/>
              <a:gd name="T88" fmla="*/ 48 w 100"/>
              <a:gd name="T89" fmla="*/ 78 h 108"/>
              <a:gd name="T90" fmla="*/ 72 w 100"/>
              <a:gd name="T91" fmla="*/ 54 h 108"/>
              <a:gd name="T92" fmla="*/ 72 w 100"/>
              <a:gd name="T93" fmla="*/ 36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0" h="108">
                <a:moveTo>
                  <a:pt x="36" y="36"/>
                </a:moveTo>
                <a:cubicBezTo>
                  <a:pt x="16" y="36"/>
                  <a:pt x="16" y="36"/>
                  <a:pt x="16" y="36"/>
                </a:cubicBezTo>
                <a:cubicBezTo>
                  <a:pt x="16" y="28"/>
                  <a:pt x="16" y="28"/>
                  <a:pt x="16" y="28"/>
                </a:cubicBezTo>
                <a:cubicBezTo>
                  <a:pt x="36" y="28"/>
                  <a:pt x="36" y="28"/>
                  <a:pt x="36" y="28"/>
                </a:cubicBezTo>
                <a:lnTo>
                  <a:pt x="36" y="36"/>
                </a:lnTo>
                <a:close/>
                <a:moveTo>
                  <a:pt x="16" y="60"/>
                </a:moveTo>
                <a:cubicBezTo>
                  <a:pt x="52" y="60"/>
                  <a:pt x="52" y="60"/>
                  <a:pt x="52" y="60"/>
                </a:cubicBezTo>
                <a:cubicBezTo>
                  <a:pt x="52" y="52"/>
                  <a:pt x="52" y="52"/>
                  <a:pt x="52" y="52"/>
                </a:cubicBezTo>
                <a:cubicBezTo>
                  <a:pt x="16" y="52"/>
                  <a:pt x="16" y="52"/>
                  <a:pt x="16" y="52"/>
                </a:cubicBezTo>
                <a:lnTo>
                  <a:pt x="16" y="60"/>
                </a:lnTo>
                <a:close/>
                <a:moveTo>
                  <a:pt x="16" y="84"/>
                </a:moveTo>
                <a:cubicBezTo>
                  <a:pt x="40" y="84"/>
                  <a:pt x="40" y="84"/>
                  <a:pt x="40" y="84"/>
                </a:cubicBezTo>
                <a:cubicBezTo>
                  <a:pt x="40" y="76"/>
                  <a:pt x="40" y="76"/>
                  <a:pt x="40" y="76"/>
                </a:cubicBezTo>
                <a:cubicBezTo>
                  <a:pt x="16" y="76"/>
                  <a:pt x="16" y="76"/>
                  <a:pt x="16" y="76"/>
                </a:cubicBezTo>
                <a:lnTo>
                  <a:pt x="16" y="84"/>
                </a:lnTo>
                <a:close/>
                <a:moveTo>
                  <a:pt x="99" y="33"/>
                </a:moveTo>
                <a:cubicBezTo>
                  <a:pt x="97" y="31"/>
                  <a:pt x="95" y="31"/>
                  <a:pt x="93" y="33"/>
                </a:cubicBezTo>
                <a:cubicBezTo>
                  <a:pt x="92" y="34"/>
                  <a:pt x="92" y="34"/>
                  <a:pt x="92" y="34"/>
                </a:cubicBezTo>
                <a:cubicBezTo>
                  <a:pt x="97" y="40"/>
                  <a:pt x="97" y="40"/>
                  <a:pt x="97" y="40"/>
                </a:cubicBezTo>
                <a:cubicBezTo>
                  <a:pt x="99" y="39"/>
                  <a:pt x="99" y="39"/>
                  <a:pt x="99" y="39"/>
                </a:cubicBezTo>
                <a:cubicBezTo>
                  <a:pt x="100" y="37"/>
                  <a:pt x="100" y="35"/>
                  <a:pt x="99" y="33"/>
                </a:cubicBezTo>
                <a:close/>
                <a:moveTo>
                  <a:pt x="80" y="28"/>
                </a:moveTo>
                <a:cubicBezTo>
                  <a:pt x="80" y="46"/>
                  <a:pt x="80" y="46"/>
                  <a:pt x="80" y="46"/>
                </a:cubicBezTo>
                <a:cubicBezTo>
                  <a:pt x="86" y="40"/>
                  <a:pt x="86" y="40"/>
                  <a:pt x="86" y="40"/>
                </a:cubicBezTo>
                <a:cubicBezTo>
                  <a:pt x="92" y="46"/>
                  <a:pt x="92" y="46"/>
                  <a:pt x="92" y="46"/>
                </a:cubicBezTo>
                <a:cubicBezTo>
                  <a:pt x="80" y="58"/>
                  <a:pt x="80" y="58"/>
                  <a:pt x="80" y="58"/>
                </a:cubicBezTo>
                <a:cubicBezTo>
                  <a:pt x="80" y="108"/>
                  <a:pt x="80" y="108"/>
                  <a:pt x="80" y="108"/>
                </a:cubicBezTo>
                <a:cubicBezTo>
                  <a:pt x="0" y="108"/>
                  <a:pt x="0" y="108"/>
                  <a:pt x="0" y="108"/>
                </a:cubicBezTo>
                <a:cubicBezTo>
                  <a:pt x="0" y="0"/>
                  <a:pt x="0" y="0"/>
                  <a:pt x="0" y="0"/>
                </a:cubicBezTo>
                <a:cubicBezTo>
                  <a:pt x="52" y="0"/>
                  <a:pt x="52" y="0"/>
                  <a:pt x="52" y="0"/>
                </a:cubicBezTo>
                <a:lnTo>
                  <a:pt x="80" y="28"/>
                </a:lnTo>
                <a:close/>
                <a:moveTo>
                  <a:pt x="52" y="28"/>
                </a:moveTo>
                <a:cubicBezTo>
                  <a:pt x="68" y="28"/>
                  <a:pt x="68" y="28"/>
                  <a:pt x="68" y="28"/>
                </a:cubicBezTo>
                <a:cubicBezTo>
                  <a:pt x="52" y="11"/>
                  <a:pt x="52" y="11"/>
                  <a:pt x="52" y="11"/>
                </a:cubicBezTo>
                <a:lnTo>
                  <a:pt x="52" y="28"/>
                </a:lnTo>
                <a:close/>
                <a:moveTo>
                  <a:pt x="72" y="36"/>
                </a:moveTo>
                <a:cubicBezTo>
                  <a:pt x="44" y="36"/>
                  <a:pt x="44" y="36"/>
                  <a:pt x="44" y="36"/>
                </a:cubicBezTo>
                <a:cubicBezTo>
                  <a:pt x="44" y="8"/>
                  <a:pt x="44" y="8"/>
                  <a:pt x="44" y="8"/>
                </a:cubicBezTo>
                <a:cubicBezTo>
                  <a:pt x="8" y="8"/>
                  <a:pt x="8" y="8"/>
                  <a:pt x="8" y="8"/>
                </a:cubicBezTo>
                <a:cubicBezTo>
                  <a:pt x="8" y="100"/>
                  <a:pt x="8" y="100"/>
                  <a:pt x="8" y="100"/>
                </a:cubicBezTo>
                <a:cubicBezTo>
                  <a:pt x="72" y="100"/>
                  <a:pt x="72" y="100"/>
                  <a:pt x="72" y="100"/>
                </a:cubicBezTo>
                <a:cubicBezTo>
                  <a:pt x="72" y="66"/>
                  <a:pt x="72" y="66"/>
                  <a:pt x="72" y="66"/>
                </a:cubicBezTo>
                <a:cubicBezTo>
                  <a:pt x="53" y="84"/>
                  <a:pt x="53" y="84"/>
                  <a:pt x="53" y="84"/>
                </a:cubicBezTo>
                <a:cubicBezTo>
                  <a:pt x="48" y="84"/>
                  <a:pt x="48" y="84"/>
                  <a:pt x="48" y="84"/>
                </a:cubicBezTo>
                <a:cubicBezTo>
                  <a:pt x="48" y="78"/>
                  <a:pt x="48" y="78"/>
                  <a:pt x="48" y="78"/>
                </a:cubicBezTo>
                <a:cubicBezTo>
                  <a:pt x="72" y="54"/>
                  <a:pt x="72" y="54"/>
                  <a:pt x="72" y="54"/>
                </a:cubicBezTo>
                <a:lnTo>
                  <a:pt x="72" y="36"/>
                </a:ln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defTabSz="914225">
              <a:defRPr/>
            </a:pPr>
            <a:endParaRPr lang="en-US" kern="0">
              <a:solidFill>
                <a:srgbClr val="000000"/>
              </a:solidFill>
              <a:latin typeface="Segoe UI"/>
            </a:endParaRPr>
          </a:p>
        </p:txBody>
      </p:sp>
      <p:sp>
        <p:nvSpPr>
          <p:cNvPr id="133" name="Freeform 17"/>
          <p:cNvSpPr>
            <a:spLocks noEditPoints="1"/>
          </p:cNvSpPr>
          <p:nvPr/>
        </p:nvSpPr>
        <p:spPr bwMode="auto">
          <a:xfrm>
            <a:off x="3883980" y="3671482"/>
            <a:ext cx="304207" cy="298311"/>
          </a:xfrm>
          <a:custGeom>
            <a:avLst/>
            <a:gdLst>
              <a:gd name="T0" fmla="*/ 36 w 100"/>
              <a:gd name="T1" fmla="*/ 36 h 108"/>
              <a:gd name="T2" fmla="*/ 16 w 100"/>
              <a:gd name="T3" fmla="*/ 36 h 108"/>
              <a:gd name="T4" fmla="*/ 16 w 100"/>
              <a:gd name="T5" fmla="*/ 28 h 108"/>
              <a:gd name="T6" fmla="*/ 36 w 100"/>
              <a:gd name="T7" fmla="*/ 28 h 108"/>
              <a:gd name="T8" fmla="*/ 36 w 100"/>
              <a:gd name="T9" fmla="*/ 36 h 108"/>
              <a:gd name="T10" fmla="*/ 16 w 100"/>
              <a:gd name="T11" fmla="*/ 60 h 108"/>
              <a:gd name="T12" fmla="*/ 52 w 100"/>
              <a:gd name="T13" fmla="*/ 60 h 108"/>
              <a:gd name="T14" fmla="*/ 52 w 100"/>
              <a:gd name="T15" fmla="*/ 52 h 108"/>
              <a:gd name="T16" fmla="*/ 16 w 100"/>
              <a:gd name="T17" fmla="*/ 52 h 108"/>
              <a:gd name="T18" fmla="*/ 16 w 100"/>
              <a:gd name="T19" fmla="*/ 60 h 108"/>
              <a:gd name="T20" fmla="*/ 16 w 100"/>
              <a:gd name="T21" fmla="*/ 84 h 108"/>
              <a:gd name="T22" fmla="*/ 40 w 100"/>
              <a:gd name="T23" fmla="*/ 84 h 108"/>
              <a:gd name="T24" fmla="*/ 40 w 100"/>
              <a:gd name="T25" fmla="*/ 76 h 108"/>
              <a:gd name="T26" fmla="*/ 16 w 100"/>
              <a:gd name="T27" fmla="*/ 76 h 108"/>
              <a:gd name="T28" fmla="*/ 16 w 100"/>
              <a:gd name="T29" fmla="*/ 84 h 108"/>
              <a:gd name="T30" fmla="*/ 99 w 100"/>
              <a:gd name="T31" fmla="*/ 33 h 108"/>
              <a:gd name="T32" fmla="*/ 93 w 100"/>
              <a:gd name="T33" fmla="*/ 33 h 108"/>
              <a:gd name="T34" fmla="*/ 92 w 100"/>
              <a:gd name="T35" fmla="*/ 34 h 108"/>
              <a:gd name="T36" fmla="*/ 97 w 100"/>
              <a:gd name="T37" fmla="*/ 40 h 108"/>
              <a:gd name="T38" fmla="*/ 99 w 100"/>
              <a:gd name="T39" fmla="*/ 39 h 108"/>
              <a:gd name="T40" fmla="*/ 99 w 100"/>
              <a:gd name="T41" fmla="*/ 33 h 108"/>
              <a:gd name="T42" fmla="*/ 80 w 100"/>
              <a:gd name="T43" fmla="*/ 28 h 108"/>
              <a:gd name="T44" fmla="*/ 80 w 100"/>
              <a:gd name="T45" fmla="*/ 46 h 108"/>
              <a:gd name="T46" fmla="*/ 86 w 100"/>
              <a:gd name="T47" fmla="*/ 40 h 108"/>
              <a:gd name="T48" fmla="*/ 92 w 100"/>
              <a:gd name="T49" fmla="*/ 46 h 108"/>
              <a:gd name="T50" fmla="*/ 80 w 100"/>
              <a:gd name="T51" fmla="*/ 58 h 108"/>
              <a:gd name="T52" fmla="*/ 80 w 100"/>
              <a:gd name="T53" fmla="*/ 108 h 108"/>
              <a:gd name="T54" fmla="*/ 0 w 100"/>
              <a:gd name="T55" fmla="*/ 108 h 108"/>
              <a:gd name="T56" fmla="*/ 0 w 100"/>
              <a:gd name="T57" fmla="*/ 0 h 108"/>
              <a:gd name="T58" fmla="*/ 52 w 100"/>
              <a:gd name="T59" fmla="*/ 0 h 108"/>
              <a:gd name="T60" fmla="*/ 80 w 100"/>
              <a:gd name="T61" fmla="*/ 28 h 108"/>
              <a:gd name="T62" fmla="*/ 52 w 100"/>
              <a:gd name="T63" fmla="*/ 28 h 108"/>
              <a:gd name="T64" fmla="*/ 68 w 100"/>
              <a:gd name="T65" fmla="*/ 28 h 108"/>
              <a:gd name="T66" fmla="*/ 52 w 100"/>
              <a:gd name="T67" fmla="*/ 11 h 108"/>
              <a:gd name="T68" fmla="*/ 52 w 100"/>
              <a:gd name="T69" fmla="*/ 28 h 108"/>
              <a:gd name="T70" fmla="*/ 72 w 100"/>
              <a:gd name="T71" fmla="*/ 36 h 108"/>
              <a:gd name="T72" fmla="*/ 44 w 100"/>
              <a:gd name="T73" fmla="*/ 36 h 108"/>
              <a:gd name="T74" fmla="*/ 44 w 100"/>
              <a:gd name="T75" fmla="*/ 8 h 108"/>
              <a:gd name="T76" fmla="*/ 8 w 100"/>
              <a:gd name="T77" fmla="*/ 8 h 108"/>
              <a:gd name="T78" fmla="*/ 8 w 100"/>
              <a:gd name="T79" fmla="*/ 100 h 108"/>
              <a:gd name="T80" fmla="*/ 72 w 100"/>
              <a:gd name="T81" fmla="*/ 100 h 108"/>
              <a:gd name="T82" fmla="*/ 72 w 100"/>
              <a:gd name="T83" fmla="*/ 66 h 108"/>
              <a:gd name="T84" fmla="*/ 53 w 100"/>
              <a:gd name="T85" fmla="*/ 84 h 108"/>
              <a:gd name="T86" fmla="*/ 48 w 100"/>
              <a:gd name="T87" fmla="*/ 84 h 108"/>
              <a:gd name="T88" fmla="*/ 48 w 100"/>
              <a:gd name="T89" fmla="*/ 78 h 108"/>
              <a:gd name="T90" fmla="*/ 72 w 100"/>
              <a:gd name="T91" fmla="*/ 54 h 108"/>
              <a:gd name="T92" fmla="*/ 72 w 100"/>
              <a:gd name="T93" fmla="*/ 36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0" h="108">
                <a:moveTo>
                  <a:pt x="36" y="36"/>
                </a:moveTo>
                <a:cubicBezTo>
                  <a:pt x="16" y="36"/>
                  <a:pt x="16" y="36"/>
                  <a:pt x="16" y="36"/>
                </a:cubicBezTo>
                <a:cubicBezTo>
                  <a:pt x="16" y="28"/>
                  <a:pt x="16" y="28"/>
                  <a:pt x="16" y="28"/>
                </a:cubicBezTo>
                <a:cubicBezTo>
                  <a:pt x="36" y="28"/>
                  <a:pt x="36" y="28"/>
                  <a:pt x="36" y="28"/>
                </a:cubicBezTo>
                <a:lnTo>
                  <a:pt x="36" y="36"/>
                </a:lnTo>
                <a:close/>
                <a:moveTo>
                  <a:pt x="16" y="60"/>
                </a:moveTo>
                <a:cubicBezTo>
                  <a:pt x="52" y="60"/>
                  <a:pt x="52" y="60"/>
                  <a:pt x="52" y="60"/>
                </a:cubicBezTo>
                <a:cubicBezTo>
                  <a:pt x="52" y="52"/>
                  <a:pt x="52" y="52"/>
                  <a:pt x="52" y="52"/>
                </a:cubicBezTo>
                <a:cubicBezTo>
                  <a:pt x="16" y="52"/>
                  <a:pt x="16" y="52"/>
                  <a:pt x="16" y="52"/>
                </a:cubicBezTo>
                <a:lnTo>
                  <a:pt x="16" y="60"/>
                </a:lnTo>
                <a:close/>
                <a:moveTo>
                  <a:pt x="16" y="84"/>
                </a:moveTo>
                <a:cubicBezTo>
                  <a:pt x="40" y="84"/>
                  <a:pt x="40" y="84"/>
                  <a:pt x="40" y="84"/>
                </a:cubicBezTo>
                <a:cubicBezTo>
                  <a:pt x="40" y="76"/>
                  <a:pt x="40" y="76"/>
                  <a:pt x="40" y="76"/>
                </a:cubicBezTo>
                <a:cubicBezTo>
                  <a:pt x="16" y="76"/>
                  <a:pt x="16" y="76"/>
                  <a:pt x="16" y="76"/>
                </a:cubicBezTo>
                <a:lnTo>
                  <a:pt x="16" y="84"/>
                </a:lnTo>
                <a:close/>
                <a:moveTo>
                  <a:pt x="99" y="33"/>
                </a:moveTo>
                <a:cubicBezTo>
                  <a:pt x="97" y="31"/>
                  <a:pt x="95" y="31"/>
                  <a:pt x="93" y="33"/>
                </a:cubicBezTo>
                <a:cubicBezTo>
                  <a:pt x="92" y="34"/>
                  <a:pt x="92" y="34"/>
                  <a:pt x="92" y="34"/>
                </a:cubicBezTo>
                <a:cubicBezTo>
                  <a:pt x="97" y="40"/>
                  <a:pt x="97" y="40"/>
                  <a:pt x="97" y="40"/>
                </a:cubicBezTo>
                <a:cubicBezTo>
                  <a:pt x="99" y="39"/>
                  <a:pt x="99" y="39"/>
                  <a:pt x="99" y="39"/>
                </a:cubicBezTo>
                <a:cubicBezTo>
                  <a:pt x="100" y="37"/>
                  <a:pt x="100" y="35"/>
                  <a:pt x="99" y="33"/>
                </a:cubicBezTo>
                <a:close/>
                <a:moveTo>
                  <a:pt x="80" y="28"/>
                </a:moveTo>
                <a:cubicBezTo>
                  <a:pt x="80" y="46"/>
                  <a:pt x="80" y="46"/>
                  <a:pt x="80" y="46"/>
                </a:cubicBezTo>
                <a:cubicBezTo>
                  <a:pt x="86" y="40"/>
                  <a:pt x="86" y="40"/>
                  <a:pt x="86" y="40"/>
                </a:cubicBezTo>
                <a:cubicBezTo>
                  <a:pt x="92" y="46"/>
                  <a:pt x="92" y="46"/>
                  <a:pt x="92" y="46"/>
                </a:cubicBezTo>
                <a:cubicBezTo>
                  <a:pt x="80" y="58"/>
                  <a:pt x="80" y="58"/>
                  <a:pt x="80" y="58"/>
                </a:cubicBezTo>
                <a:cubicBezTo>
                  <a:pt x="80" y="108"/>
                  <a:pt x="80" y="108"/>
                  <a:pt x="80" y="108"/>
                </a:cubicBezTo>
                <a:cubicBezTo>
                  <a:pt x="0" y="108"/>
                  <a:pt x="0" y="108"/>
                  <a:pt x="0" y="108"/>
                </a:cubicBezTo>
                <a:cubicBezTo>
                  <a:pt x="0" y="0"/>
                  <a:pt x="0" y="0"/>
                  <a:pt x="0" y="0"/>
                </a:cubicBezTo>
                <a:cubicBezTo>
                  <a:pt x="52" y="0"/>
                  <a:pt x="52" y="0"/>
                  <a:pt x="52" y="0"/>
                </a:cubicBezTo>
                <a:lnTo>
                  <a:pt x="80" y="28"/>
                </a:lnTo>
                <a:close/>
                <a:moveTo>
                  <a:pt x="52" y="28"/>
                </a:moveTo>
                <a:cubicBezTo>
                  <a:pt x="68" y="28"/>
                  <a:pt x="68" y="28"/>
                  <a:pt x="68" y="28"/>
                </a:cubicBezTo>
                <a:cubicBezTo>
                  <a:pt x="52" y="11"/>
                  <a:pt x="52" y="11"/>
                  <a:pt x="52" y="11"/>
                </a:cubicBezTo>
                <a:lnTo>
                  <a:pt x="52" y="28"/>
                </a:lnTo>
                <a:close/>
                <a:moveTo>
                  <a:pt x="72" y="36"/>
                </a:moveTo>
                <a:cubicBezTo>
                  <a:pt x="44" y="36"/>
                  <a:pt x="44" y="36"/>
                  <a:pt x="44" y="36"/>
                </a:cubicBezTo>
                <a:cubicBezTo>
                  <a:pt x="44" y="8"/>
                  <a:pt x="44" y="8"/>
                  <a:pt x="44" y="8"/>
                </a:cubicBezTo>
                <a:cubicBezTo>
                  <a:pt x="8" y="8"/>
                  <a:pt x="8" y="8"/>
                  <a:pt x="8" y="8"/>
                </a:cubicBezTo>
                <a:cubicBezTo>
                  <a:pt x="8" y="100"/>
                  <a:pt x="8" y="100"/>
                  <a:pt x="8" y="100"/>
                </a:cubicBezTo>
                <a:cubicBezTo>
                  <a:pt x="72" y="100"/>
                  <a:pt x="72" y="100"/>
                  <a:pt x="72" y="100"/>
                </a:cubicBezTo>
                <a:cubicBezTo>
                  <a:pt x="72" y="66"/>
                  <a:pt x="72" y="66"/>
                  <a:pt x="72" y="66"/>
                </a:cubicBezTo>
                <a:cubicBezTo>
                  <a:pt x="53" y="84"/>
                  <a:pt x="53" y="84"/>
                  <a:pt x="53" y="84"/>
                </a:cubicBezTo>
                <a:cubicBezTo>
                  <a:pt x="48" y="84"/>
                  <a:pt x="48" y="84"/>
                  <a:pt x="48" y="84"/>
                </a:cubicBezTo>
                <a:cubicBezTo>
                  <a:pt x="48" y="78"/>
                  <a:pt x="48" y="78"/>
                  <a:pt x="48" y="78"/>
                </a:cubicBezTo>
                <a:cubicBezTo>
                  <a:pt x="72" y="54"/>
                  <a:pt x="72" y="54"/>
                  <a:pt x="72" y="54"/>
                </a:cubicBezTo>
                <a:lnTo>
                  <a:pt x="72" y="36"/>
                </a:ln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defTabSz="914225">
              <a:defRPr/>
            </a:pPr>
            <a:endParaRPr lang="en-US" kern="0">
              <a:solidFill>
                <a:srgbClr val="000000"/>
              </a:solidFill>
              <a:latin typeface="Segoe UI"/>
            </a:endParaRPr>
          </a:p>
        </p:txBody>
      </p:sp>
      <p:sp>
        <p:nvSpPr>
          <p:cNvPr id="134" name="Freeform 133"/>
          <p:cNvSpPr>
            <a:spLocks noEditPoints="1"/>
          </p:cNvSpPr>
          <p:nvPr/>
        </p:nvSpPr>
        <p:spPr bwMode="auto">
          <a:xfrm>
            <a:off x="4141026" y="3990759"/>
            <a:ext cx="480945" cy="361898"/>
          </a:xfrm>
          <a:custGeom>
            <a:avLst/>
            <a:gdLst>
              <a:gd name="T0" fmla="*/ 106 w 128"/>
              <a:gd name="T1" fmla="*/ 52 h 96"/>
              <a:gd name="T2" fmla="*/ 114 w 128"/>
              <a:gd name="T3" fmla="*/ 52 h 96"/>
              <a:gd name="T4" fmla="*/ 114 w 128"/>
              <a:gd name="T5" fmla="*/ 56 h 96"/>
              <a:gd name="T6" fmla="*/ 104 w 128"/>
              <a:gd name="T7" fmla="*/ 54 h 96"/>
              <a:gd name="T8" fmla="*/ 48 w 128"/>
              <a:gd name="T9" fmla="*/ 16 h 96"/>
              <a:gd name="T10" fmla="*/ 56 w 128"/>
              <a:gd name="T11" fmla="*/ 16 h 96"/>
              <a:gd name="T12" fmla="*/ 72 w 128"/>
              <a:gd name="T13" fmla="*/ 36 h 96"/>
              <a:gd name="T14" fmla="*/ 128 w 128"/>
              <a:gd name="T15" fmla="*/ 40 h 96"/>
              <a:gd name="T16" fmla="*/ 128 w 128"/>
              <a:gd name="T17" fmla="*/ 88 h 96"/>
              <a:gd name="T18" fmla="*/ 128 w 128"/>
              <a:gd name="T19" fmla="*/ 96 h 96"/>
              <a:gd name="T20" fmla="*/ 56 w 128"/>
              <a:gd name="T21" fmla="*/ 92 h 96"/>
              <a:gd name="T22" fmla="*/ 56 w 128"/>
              <a:gd name="T23" fmla="*/ 60 h 96"/>
              <a:gd name="T24" fmla="*/ 0 w 128"/>
              <a:gd name="T25" fmla="*/ 56 h 96"/>
              <a:gd name="T26" fmla="*/ 0 w 128"/>
              <a:gd name="T27" fmla="*/ 32 h 96"/>
              <a:gd name="T28" fmla="*/ 0 w 128"/>
              <a:gd name="T29" fmla="*/ 4 h 96"/>
              <a:gd name="T30" fmla="*/ 72 w 128"/>
              <a:gd name="T31" fmla="*/ 0 h 96"/>
              <a:gd name="T32" fmla="*/ 72 w 128"/>
              <a:gd name="T33" fmla="*/ 8 h 96"/>
              <a:gd name="T34" fmla="*/ 56 w 128"/>
              <a:gd name="T35" fmla="*/ 44 h 96"/>
              <a:gd name="T36" fmla="*/ 49 w 128"/>
              <a:gd name="T37" fmla="*/ 42 h 96"/>
              <a:gd name="T38" fmla="*/ 38 w 128"/>
              <a:gd name="T39" fmla="*/ 42 h 96"/>
              <a:gd name="T40" fmla="*/ 8 w 128"/>
              <a:gd name="T41" fmla="*/ 36 h 96"/>
              <a:gd name="T42" fmla="*/ 56 w 128"/>
              <a:gd name="T43" fmla="*/ 52 h 96"/>
              <a:gd name="T44" fmla="*/ 60 w 128"/>
              <a:gd name="T45" fmla="*/ 36 h 96"/>
              <a:gd name="T46" fmla="*/ 64 w 128"/>
              <a:gd name="T47" fmla="*/ 8 h 96"/>
              <a:gd name="T48" fmla="*/ 8 w 128"/>
              <a:gd name="T49" fmla="*/ 24 h 96"/>
              <a:gd name="T50" fmla="*/ 44 w 128"/>
              <a:gd name="T51" fmla="*/ 36 h 96"/>
              <a:gd name="T52" fmla="*/ 60 w 128"/>
              <a:gd name="T53" fmla="*/ 36 h 96"/>
              <a:gd name="T54" fmla="*/ 116 w 128"/>
              <a:gd name="T55" fmla="*/ 84 h 96"/>
              <a:gd name="T56" fmla="*/ 104 w 128"/>
              <a:gd name="T57" fmla="*/ 84 h 96"/>
              <a:gd name="T58" fmla="*/ 88 w 128"/>
              <a:gd name="T59" fmla="*/ 84 h 96"/>
              <a:gd name="T60" fmla="*/ 76 w 128"/>
              <a:gd name="T61" fmla="*/ 84 h 96"/>
              <a:gd name="T62" fmla="*/ 68 w 128"/>
              <a:gd name="T63" fmla="*/ 84 h 96"/>
              <a:gd name="T64" fmla="*/ 64 w 128"/>
              <a:gd name="T65" fmla="*/ 88 h 96"/>
              <a:gd name="T66" fmla="*/ 120 w 128"/>
              <a:gd name="T67" fmla="*/ 84 h 96"/>
              <a:gd name="T68" fmla="*/ 64 w 128"/>
              <a:gd name="T69" fmla="*/ 52 h 96"/>
              <a:gd name="T70" fmla="*/ 64 w 128"/>
              <a:gd name="T71" fmla="*/ 72 h 96"/>
              <a:gd name="T72" fmla="*/ 68 w 128"/>
              <a:gd name="T73" fmla="*/ 68 h 96"/>
              <a:gd name="T74" fmla="*/ 76 w 128"/>
              <a:gd name="T75" fmla="*/ 76 h 96"/>
              <a:gd name="T76" fmla="*/ 80 w 128"/>
              <a:gd name="T77" fmla="*/ 72 h 96"/>
              <a:gd name="T78" fmla="*/ 88 w 128"/>
              <a:gd name="T79" fmla="*/ 68 h 96"/>
              <a:gd name="T80" fmla="*/ 96 w 128"/>
              <a:gd name="T81" fmla="*/ 68 h 96"/>
              <a:gd name="T82" fmla="*/ 100 w 128"/>
              <a:gd name="T83" fmla="*/ 76 h 96"/>
              <a:gd name="T84" fmla="*/ 104 w 128"/>
              <a:gd name="T85" fmla="*/ 72 h 96"/>
              <a:gd name="T86" fmla="*/ 112 w 128"/>
              <a:gd name="T87" fmla="*/ 64 h 96"/>
              <a:gd name="T88" fmla="*/ 116 w 128"/>
              <a:gd name="T89" fmla="*/ 76 h 96"/>
              <a:gd name="T90" fmla="*/ 120 w 128"/>
              <a:gd name="T91" fmla="*/ 64 h 96"/>
              <a:gd name="T92" fmla="*/ 64 w 128"/>
              <a:gd name="T93" fmla="*/ 4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96">
                <a:moveTo>
                  <a:pt x="104" y="54"/>
                </a:moveTo>
                <a:cubicBezTo>
                  <a:pt x="104" y="53"/>
                  <a:pt x="105" y="52"/>
                  <a:pt x="106" y="52"/>
                </a:cubicBezTo>
                <a:cubicBezTo>
                  <a:pt x="106" y="50"/>
                  <a:pt x="108" y="48"/>
                  <a:pt x="110" y="48"/>
                </a:cubicBezTo>
                <a:cubicBezTo>
                  <a:pt x="112" y="48"/>
                  <a:pt x="114" y="50"/>
                  <a:pt x="114" y="52"/>
                </a:cubicBezTo>
                <a:cubicBezTo>
                  <a:pt x="115" y="52"/>
                  <a:pt x="116" y="53"/>
                  <a:pt x="116" y="54"/>
                </a:cubicBezTo>
                <a:cubicBezTo>
                  <a:pt x="116" y="56"/>
                  <a:pt x="115" y="56"/>
                  <a:pt x="114" y="56"/>
                </a:cubicBezTo>
                <a:cubicBezTo>
                  <a:pt x="106" y="56"/>
                  <a:pt x="106" y="56"/>
                  <a:pt x="106" y="56"/>
                </a:cubicBezTo>
                <a:cubicBezTo>
                  <a:pt x="105" y="56"/>
                  <a:pt x="104" y="56"/>
                  <a:pt x="104" y="54"/>
                </a:cubicBezTo>
                <a:close/>
                <a:moveTo>
                  <a:pt x="52" y="12"/>
                </a:moveTo>
                <a:cubicBezTo>
                  <a:pt x="50" y="12"/>
                  <a:pt x="48" y="14"/>
                  <a:pt x="48" y="16"/>
                </a:cubicBezTo>
                <a:cubicBezTo>
                  <a:pt x="48" y="19"/>
                  <a:pt x="50" y="20"/>
                  <a:pt x="52" y="20"/>
                </a:cubicBezTo>
                <a:cubicBezTo>
                  <a:pt x="54" y="20"/>
                  <a:pt x="56" y="19"/>
                  <a:pt x="56" y="16"/>
                </a:cubicBezTo>
                <a:cubicBezTo>
                  <a:pt x="56" y="14"/>
                  <a:pt x="54" y="12"/>
                  <a:pt x="52" y="12"/>
                </a:cubicBezTo>
                <a:close/>
                <a:moveTo>
                  <a:pt x="72" y="36"/>
                </a:moveTo>
                <a:cubicBezTo>
                  <a:pt x="128" y="36"/>
                  <a:pt x="128" y="36"/>
                  <a:pt x="128" y="36"/>
                </a:cubicBezTo>
                <a:cubicBezTo>
                  <a:pt x="128" y="40"/>
                  <a:pt x="128" y="40"/>
                  <a:pt x="128" y="40"/>
                </a:cubicBezTo>
                <a:cubicBezTo>
                  <a:pt x="128" y="44"/>
                  <a:pt x="128" y="44"/>
                  <a:pt x="128" y="44"/>
                </a:cubicBezTo>
                <a:cubicBezTo>
                  <a:pt x="128" y="88"/>
                  <a:pt x="128" y="88"/>
                  <a:pt x="128" y="88"/>
                </a:cubicBezTo>
                <a:cubicBezTo>
                  <a:pt x="128" y="92"/>
                  <a:pt x="128" y="92"/>
                  <a:pt x="128" y="92"/>
                </a:cubicBezTo>
                <a:cubicBezTo>
                  <a:pt x="128" y="96"/>
                  <a:pt x="128" y="96"/>
                  <a:pt x="128" y="96"/>
                </a:cubicBezTo>
                <a:cubicBezTo>
                  <a:pt x="56" y="96"/>
                  <a:pt x="56" y="96"/>
                  <a:pt x="56" y="96"/>
                </a:cubicBezTo>
                <a:cubicBezTo>
                  <a:pt x="56" y="92"/>
                  <a:pt x="56" y="92"/>
                  <a:pt x="56" y="92"/>
                </a:cubicBezTo>
                <a:cubicBezTo>
                  <a:pt x="56" y="88"/>
                  <a:pt x="56" y="88"/>
                  <a:pt x="56" y="88"/>
                </a:cubicBezTo>
                <a:cubicBezTo>
                  <a:pt x="56" y="60"/>
                  <a:pt x="56" y="60"/>
                  <a:pt x="56" y="60"/>
                </a:cubicBezTo>
                <a:cubicBezTo>
                  <a:pt x="0" y="60"/>
                  <a:pt x="0" y="60"/>
                  <a:pt x="0" y="60"/>
                </a:cubicBezTo>
                <a:cubicBezTo>
                  <a:pt x="0" y="56"/>
                  <a:pt x="0" y="56"/>
                  <a:pt x="0" y="56"/>
                </a:cubicBezTo>
                <a:cubicBezTo>
                  <a:pt x="0" y="52"/>
                  <a:pt x="0" y="52"/>
                  <a:pt x="0" y="52"/>
                </a:cubicBezTo>
                <a:cubicBezTo>
                  <a:pt x="0" y="32"/>
                  <a:pt x="0" y="32"/>
                  <a:pt x="0" y="32"/>
                </a:cubicBezTo>
                <a:cubicBezTo>
                  <a:pt x="0" y="8"/>
                  <a:pt x="0" y="8"/>
                  <a:pt x="0" y="8"/>
                </a:cubicBezTo>
                <a:cubicBezTo>
                  <a:pt x="0" y="4"/>
                  <a:pt x="0" y="4"/>
                  <a:pt x="0" y="4"/>
                </a:cubicBezTo>
                <a:cubicBezTo>
                  <a:pt x="0" y="0"/>
                  <a:pt x="0" y="0"/>
                  <a:pt x="0" y="0"/>
                </a:cubicBezTo>
                <a:cubicBezTo>
                  <a:pt x="72" y="0"/>
                  <a:pt x="72" y="0"/>
                  <a:pt x="72" y="0"/>
                </a:cubicBezTo>
                <a:cubicBezTo>
                  <a:pt x="72" y="4"/>
                  <a:pt x="72" y="4"/>
                  <a:pt x="72" y="4"/>
                </a:cubicBezTo>
                <a:cubicBezTo>
                  <a:pt x="72" y="8"/>
                  <a:pt x="72" y="8"/>
                  <a:pt x="72" y="8"/>
                </a:cubicBezTo>
                <a:lnTo>
                  <a:pt x="72" y="36"/>
                </a:lnTo>
                <a:close/>
                <a:moveTo>
                  <a:pt x="56" y="44"/>
                </a:moveTo>
                <a:cubicBezTo>
                  <a:pt x="52" y="40"/>
                  <a:pt x="52" y="40"/>
                  <a:pt x="52" y="40"/>
                </a:cubicBezTo>
                <a:cubicBezTo>
                  <a:pt x="49" y="42"/>
                  <a:pt x="49" y="42"/>
                  <a:pt x="49" y="42"/>
                </a:cubicBezTo>
                <a:cubicBezTo>
                  <a:pt x="44" y="48"/>
                  <a:pt x="44" y="48"/>
                  <a:pt x="44" y="48"/>
                </a:cubicBezTo>
                <a:cubicBezTo>
                  <a:pt x="38" y="42"/>
                  <a:pt x="38" y="42"/>
                  <a:pt x="38" y="42"/>
                </a:cubicBezTo>
                <a:cubicBezTo>
                  <a:pt x="20" y="24"/>
                  <a:pt x="20" y="24"/>
                  <a:pt x="20" y="24"/>
                </a:cubicBezTo>
                <a:cubicBezTo>
                  <a:pt x="8" y="36"/>
                  <a:pt x="8" y="36"/>
                  <a:pt x="8" y="36"/>
                </a:cubicBezTo>
                <a:cubicBezTo>
                  <a:pt x="8" y="52"/>
                  <a:pt x="8" y="52"/>
                  <a:pt x="8" y="52"/>
                </a:cubicBezTo>
                <a:cubicBezTo>
                  <a:pt x="56" y="52"/>
                  <a:pt x="56" y="52"/>
                  <a:pt x="56" y="52"/>
                </a:cubicBezTo>
                <a:cubicBezTo>
                  <a:pt x="56" y="44"/>
                  <a:pt x="56" y="44"/>
                  <a:pt x="56" y="44"/>
                </a:cubicBezTo>
                <a:close/>
                <a:moveTo>
                  <a:pt x="60" y="36"/>
                </a:moveTo>
                <a:cubicBezTo>
                  <a:pt x="64" y="36"/>
                  <a:pt x="64" y="36"/>
                  <a:pt x="64" y="36"/>
                </a:cubicBezTo>
                <a:cubicBezTo>
                  <a:pt x="64" y="8"/>
                  <a:pt x="64" y="8"/>
                  <a:pt x="64" y="8"/>
                </a:cubicBezTo>
                <a:cubicBezTo>
                  <a:pt x="8" y="8"/>
                  <a:pt x="8" y="8"/>
                  <a:pt x="8" y="8"/>
                </a:cubicBezTo>
                <a:cubicBezTo>
                  <a:pt x="8" y="24"/>
                  <a:pt x="8" y="24"/>
                  <a:pt x="8" y="24"/>
                </a:cubicBezTo>
                <a:cubicBezTo>
                  <a:pt x="20" y="12"/>
                  <a:pt x="20" y="12"/>
                  <a:pt x="20" y="12"/>
                </a:cubicBezTo>
                <a:cubicBezTo>
                  <a:pt x="44" y="36"/>
                  <a:pt x="44" y="36"/>
                  <a:pt x="44" y="36"/>
                </a:cubicBezTo>
                <a:cubicBezTo>
                  <a:pt x="52" y="28"/>
                  <a:pt x="52" y="28"/>
                  <a:pt x="52" y="28"/>
                </a:cubicBezTo>
                <a:lnTo>
                  <a:pt x="60" y="36"/>
                </a:lnTo>
                <a:close/>
                <a:moveTo>
                  <a:pt x="120" y="84"/>
                </a:moveTo>
                <a:cubicBezTo>
                  <a:pt x="116" y="84"/>
                  <a:pt x="116" y="84"/>
                  <a:pt x="116" y="84"/>
                </a:cubicBezTo>
                <a:cubicBezTo>
                  <a:pt x="112" y="84"/>
                  <a:pt x="112" y="84"/>
                  <a:pt x="112" y="84"/>
                </a:cubicBezTo>
                <a:cubicBezTo>
                  <a:pt x="104" y="84"/>
                  <a:pt x="104" y="84"/>
                  <a:pt x="104" y="84"/>
                </a:cubicBezTo>
                <a:cubicBezTo>
                  <a:pt x="96" y="84"/>
                  <a:pt x="96" y="84"/>
                  <a:pt x="96" y="84"/>
                </a:cubicBezTo>
                <a:cubicBezTo>
                  <a:pt x="88" y="84"/>
                  <a:pt x="88" y="84"/>
                  <a:pt x="88" y="84"/>
                </a:cubicBezTo>
                <a:cubicBezTo>
                  <a:pt x="80" y="84"/>
                  <a:pt x="80" y="84"/>
                  <a:pt x="80" y="84"/>
                </a:cubicBezTo>
                <a:cubicBezTo>
                  <a:pt x="76" y="84"/>
                  <a:pt x="76" y="84"/>
                  <a:pt x="76" y="84"/>
                </a:cubicBezTo>
                <a:cubicBezTo>
                  <a:pt x="72" y="84"/>
                  <a:pt x="72" y="84"/>
                  <a:pt x="72" y="84"/>
                </a:cubicBezTo>
                <a:cubicBezTo>
                  <a:pt x="68" y="84"/>
                  <a:pt x="68" y="84"/>
                  <a:pt x="68" y="84"/>
                </a:cubicBezTo>
                <a:cubicBezTo>
                  <a:pt x="64" y="84"/>
                  <a:pt x="64" y="84"/>
                  <a:pt x="64" y="84"/>
                </a:cubicBezTo>
                <a:cubicBezTo>
                  <a:pt x="64" y="88"/>
                  <a:pt x="64" y="88"/>
                  <a:pt x="64" y="88"/>
                </a:cubicBezTo>
                <a:cubicBezTo>
                  <a:pt x="120" y="88"/>
                  <a:pt x="120" y="88"/>
                  <a:pt x="120" y="88"/>
                </a:cubicBezTo>
                <a:lnTo>
                  <a:pt x="120" y="84"/>
                </a:lnTo>
                <a:close/>
                <a:moveTo>
                  <a:pt x="64" y="44"/>
                </a:moveTo>
                <a:cubicBezTo>
                  <a:pt x="64" y="52"/>
                  <a:pt x="64" y="52"/>
                  <a:pt x="64" y="52"/>
                </a:cubicBezTo>
                <a:cubicBezTo>
                  <a:pt x="64" y="60"/>
                  <a:pt x="64" y="60"/>
                  <a:pt x="64" y="60"/>
                </a:cubicBezTo>
                <a:cubicBezTo>
                  <a:pt x="64" y="72"/>
                  <a:pt x="64" y="72"/>
                  <a:pt x="64" y="72"/>
                </a:cubicBezTo>
                <a:cubicBezTo>
                  <a:pt x="68" y="72"/>
                  <a:pt x="68" y="72"/>
                  <a:pt x="68" y="72"/>
                </a:cubicBezTo>
                <a:cubicBezTo>
                  <a:pt x="68" y="68"/>
                  <a:pt x="68" y="68"/>
                  <a:pt x="68" y="68"/>
                </a:cubicBezTo>
                <a:cubicBezTo>
                  <a:pt x="76" y="60"/>
                  <a:pt x="76" y="60"/>
                  <a:pt x="76" y="60"/>
                </a:cubicBezTo>
                <a:cubicBezTo>
                  <a:pt x="76" y="76"/>
                  <a:pt x="76" y="76"/>
                  <a:pt x="76" y="76"/>
                </a:cubicBezTo>
                <a:cubicBezTo>
                  <a:pt x="80" y="76"/>
                  <a:pt x="80" y="76"/>
                  <a:pt x="80" y="76"/>
                </a:cubicBezTo>
                <a:cubicBezTo>
                  <a:pt x="80" y="72"/>
                  <a:pt x="80" y="72"/>
                  <a:pt x="80" y="72"/>
                </a:cubicBezTo>
                <a:cubicBezTo>
                  <a:pt x="88" y="72"/>
                  <a:pt x="88" y="72"/>
                  <a:pt x="88" y="72"/>
                </a:cubicBezTo>
                <a:cubicBezTo>
                  <a:pt x="88" y="68"/>
                  <a:pt x="88" y="68"/>
                  <a:pt x="88" y="68"/>
                </a:cubicBezTo>
                <a:cubicBezTo>
                  <a:pt x="88" y="66"/>
                  <a:pt x="90" y="64"/>
                  <a:pt x="92" y="64"/>
                </a:cubicBezTo>
                <a:cubicBezTo>
                  <a:pt x="94" y="64"/>
                  <a:pt x="96" y="66"/>
                  <a:pt x="96" y="68"/>
                </a:cubicBezTo>
                <a:cubicBezTo>
                  <a:pt x="96" y="76"/>
                  <a:pt x="96" y="76"/>
                  <a:pt x="96" y="76"/>
                </a:cubicBezTo>
                <a:cubicBezTo>
                  <a:pt x="100" y="76"/>
                  <a:pt x="100" y="76"/>
                  <a:pt x="100" y="76"/>
                </a:cubicBezTo>
                <a:cubicBezTo>
                  <a:pt x="100" y="72"/>
                  <a:pt x="100" y="72"/>
                  <a:pt x="100" y="72"/>
                </a:cubicBezTo>
                <a:cubicBezTo>
                  <a:pt x="104" y="72"/>
                  <a:pt x="104" y="72"/>
                  <a:pt x="104" y="72"/>
                </a:cubicBezTo>
                <a:cubicBezTo>
                  <a:pt x="104" y="64"/>
                  <a:pt x="104" y="64"/>
                  <a:pt x="104" y="64"/>
                </a:cubicBezTo>
                <a:cubicBezTo>
                  <a:pt x="112" y="64"/>
                  <a:pt x="112" y="64"/>
                  <a:pt x="112" y="64"/>
                </a:cubicBezTo>
                <a:cubicBezTo>
                  <a:pt x="112" y="76"/>
                  <a:pt x="112" y="76"/>
                  <a:pt x="112" y="76"/>
                </a:cubicBezTo>
                <a:cubicBezTo>
                  <a:pt x="116" y="76"/>
                  <a:pt x="116" y="76"/>
                  <a:pt x="116" y="76"/>
                </a:cubicBezTo>
                <a:cubicBezTo>
                  <a:pt x="116" y="68"/>
                  <a:pt x="116" y="68"/>
                  <a:pt x="116" y="68"/>
                </a:cubicBezTo>
                <a:cubicBezTo>
                  <a:pt x="120" y="64"/>
                  <a:pt x="120" y="64"/>
                  <a:pt x="120" y="64"/>
                </a:cubicBezTo>
                <a:cubicBezTo>
                  <a:pt x="120" y="44"/>
                  <a:pt x="120" y="44"/>
                  <a:pt x="120" y="44"/>
                </a:cubicBezTo>
                <a:lnTo>
                  <a:pt x="64" y="44"/>
                </a:ln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defTabSz="914225">
              <a:defRPr/>
            </a:pPr>
            <a:endParaRPr lang="en-US" kern="0">
              <a:solidFill>
                <a:srgbClr val="000000"/>
              </a:solidFill>
              <a:latin typeface="Segoe UI"/>
            </a:endParaRPr>
          </a:p>
        </p:txBody>
      </p:sp>
      <p:sp>
        <p:nvSpPr>
          <p:cNvPr id="135" name="Rectangle 134"/>
          <p:cNvSpPr/>
          <p:nvPr/>
        </p:nvSpPr>
        <p:spPr bwMode="auto">
          <a:xfrm>
            <a:off x="7014703" y="3456300"/>
            <a:ext cx="914270" cy="1021788"/>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lIns="91427" tIns="91427" rIns="34289" bIns="34289" rtlCol="0" anchor="b" anchorCtr="0"/>
          <a:lstStyle/>
          <a:p>
            <a:pPr algn="ctr" defTabSz="93222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6" name="Rectangle 135"/>
          <p:cNvSpPr/>
          <p:nvPr/>
        </p:nvSpPr>
        <p:spPr bwMode="auto">
          <a:xfrm>
            <a:off x="8072967" y="3455799"/>
            <a:ext cx="914270" cy="1021788"/>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lIns="91427" tIns="91427" rIns="34289" bIns="34289" rtlCol="0" anchor="b" anchorCtr="0"/>
          <a:lstStyle/>
          <a:p>
            <a:pPr algn="ctr" defTabSz="93222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7" name="Rectangle 136"/>
          <p:cNvSpPr/>
          <p:nvPr/>
        </p:nvSpPr>
        <p:spPr bwMode="auto">
          <a:xfrm>
            <a:off x="9118262" y="3455799"/>
            <a:ext cx="914270" cy="1021788"/>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lIns="91427" tIns="91427" rIns="34289" bIns="34289" rtlCol="0" anchor="b" anchorCtr="0"/>
          <a:lstStyle/>
          <a:p>
            <a:pPr algn="ctr" defTabSz="93222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2" name="Freeform 24"/>
          <p:cNvSpPr>
            <a:spLocks noEditPoints="1"/>
          </p:cNvSpPr>
          <p:nvPr/>
        </p:nvSpPr>
        <p:spPr bwMode="auto">
          <a:xfrm>
            <a:off x="5286554" y="3750695"/>
            <a:ext cx="359231" cy="286017"/>
          </a:xfrm>
          <a:custGeom>
            <a:avLst/>
            <a:gdLst>
              <a:gd name="T0" fmla="*/ 0 w 128"/>
              <a:gd name="T1" fmla="*/ 56 h 104"/>
              <a:gd name="T2" fmla="*/ 8 w 128"/>
              <a:gd name="T3" fmla="*/ 56 h 104"/>
              <a:gd name="T4" fmla="*/ 24 w 128"/>
              <a:gd name="T5" fmla="*/ 40 h 104"/>
              <a:gd name="T6" fmla="*/ 40 w 128"/>
              <a:gd name="T7" fmla="*/ 56 h 104"/>
              <a:gd name="T8" fmla="*/ 50 w 128"/>
              <a:gd name="T9" fmla="*/ 75 h 104"/>
              <a:gd name="T10" fmla="*/ 32 w 128"/>
              <a:gd name="T11" fmla="*/ 104 h 104"/>
              <a:gd name="T12" fmla="*/ 40 w 128"/>
              <a:gd name="T13" fmla="*/ 104 h 104"/>
              <a:gd name="T14" fmla="*/ 64 w 128"/>
              <a:gd name="T15" fmla="*/ 80 h 104"/>
              <a:gd name="T16" fmla="*/ 88 w 128"/>
              <a:gd name="T17" fmla="*/ 104 h 104"/>
              <a:gd name="T18" fmla="*/ 96 w 128"/>
              <a:gd name="T19" fmla="*/ 104 h 104"/>
              <a:gd name="T20" fmla="*/ 78 w 128"/>
              <a:gd name="T21" fmla="*/ 75 h 104"/>
              <a:gd name="T22" fmla="*/ 88 w 128"/>
              <a:gd name="T23" fmla="*/ 56 h 104"/>
              <a:gd name="T24" fmla="*/ 104 w 128"/>
              <a:gd name="T25" fmla="*/ 40 h 104"/>
              <a:gd name="T26" fmla="*/ 120 w 128"/>
              <a:gd name="T27" fmla="*/ 56 h 104"/>
              <a:gd name="T28" fmla="*/ 128 w 128"/>
              <a:gd name="T29" fmla="*/ 56 h 104"/>
              <a:gd name="T30" fmla="*/ 117 w 128"/>
              <a:gd name="T31" fmla="*/ 36 h 104"/>
              <a:gd name="T32" fmla="*/ 124 w 128"/>
              <a:gd name="T33" fmla="*/ 20 h 104"/>
              <a:gd name="T34" fmla="*/ 104 w 128"/>
              <a:gd name="T35" fmla="*/ 0 h 104"/>
              <a:gd name="T36" fmla="*/ 84 w 128"/>
              <a:gd name="T37" fmla="*/ 20 h 104"/>
              <a:gd name="T38" fmla="*/ 92 w 128"/>
              <a:gd name="T39" fmla="*/ 36 h 104"/>
              <a:gd name="T40" fmla="*/ 84 w 128"/>
              <a:gd name="T41" fmla="*/ 43 h 104"/>
              <a:gd name="T42" fmla="*/ 64 w 128"/>
              <a:gd name="T43" fmla="*/ 32 h 104"/>
              <a:gd name="T44" fmla="*/ 44 w 128"/>
              <a:gd name="T45" fmla="*/ 43 h 104"/>
              <a:gd name="T46" fmla="*/ 37 w 128"/>
              <a:gd name="T47" fmla="*/ 36 h 104"/>
              <a:gd name="T48" fmla="*/ 44 w 128"/>
              <a:gd name="T49" fmla="*/ 20 h 104"/>
              <a:gd name="T50" fmla="*/ 24 w 128"/>
              <a:gd name="T51" fmla="*/ 0 h 104"/>
              <a:gd name="T52" fmla="*/ 4 w 128"/>
              <a:gd name="T53" fmla="*/ 20 h 104"/>
              <a:gd name="T54" fmla="*/ 12 w 128"/>
              <a:gd name="T55" fmla="*/ 36 h 104"/>
              <a:gd name="T56" fmla="*/ 0 w 128"/>
              <a:gd name="T57" fmla="*/ 56 h 104"/>
              <a:gd name="T58" fmla="*/ 104 w 128"/>
              <a:gd name="T59" fmla="*/ 8 h 104"/>
              <a:gd name="T60" fmla="*/ 116 w 128"/>
              <a:gd name="T61" fmla="*/ 20 h 104"/>
              <a:gd name="T62" fmla="*/ 104 w 128"/>
              <a:gd name="T63" fmla="*/ 32 h 104"/>
              <a:gd name="T64" fmla="*/ 92 w 128"/>
              <a:gd name="T65" fmla="*/ 20 h 104"/>
              <a:gd name="T66" fmla="*/ 104 w 128"/>
              <a:gd name="T67" fmla="*/ 8 h 104"/>
              <a:gd name="T68" fmla="*/ 64 w 128"/>
              <a:gd name="T69" fmla="*/ 40 h 104"/>
              <a:gd name="T70" fmla="*/ 80 w 128"/>
              <a:gd name="T71" fmla="*/ 56 h 104"/>
              <a:gd name="T72" fmla="*/ 64 w 128"/>
              <a:gd name="T73" fmla="*/ 72 h 104"/>
              <a:gd name="T74" fmla="*/ 48 w 128"/>
              <a:gd name="T75" fmla="*/ 56 h 104"/>
              <a:gd name="T76" fmla="*/ 64 w 128"/>
              <a:gd name="T77" fmla="*/ 40 h 104"/>
              <a:gd name="T78" fmla="*/ 24 w 128"/>
              <a:gd name="T79" fmla="*/ 8 h 104"/>
              <a:gd name="T80" fmla="*/ 36 w 128"/>
              <a:gd name="T81" fmla="*/ 20 h 104"/>
              <a:gd name="T82" fmla="*/ 24 w 128"/>
              <a:gd name="T83" fmla="*/ 32 h 104"/>
              <a:gd name="T84" fmla="*/ 12 w 128"/>
              <a:gd name="T85" fmla="*/ 20 h 104"/>
              <a:gd name="T86" fmla="*/ 24 w 128"/>
              <a:gd name="T87" fmla="*/ 8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8" h="104">
                <a:moveTo>
                  <a:pt x="0" y="56"/>
                </a:moveTo>
                <a:cubicBezTo>
                  <a:pt x="8" y="56"/>
                  <a:pt x="8" y="56"/>
                  <a:pt x="8" y="56"/>
                </a:cubicBezTo>
                <a:cubicBezTo>
                  <a:pt x="8" y="47"/>
                  <a:pt x="15" y="40"/>
                  <a:pt x="24" y="40"/>
                </a:cubicBezTo>
                <a:cubicBezTo>
                  <a:pt x="33" y="40"/>
                  <a:pt x="40" y="47"/>
                  <a:pt x="40" y="56"/>
                </a:cubicBezTo>
                <a:cubicBezTo>
                  <a:pt x="40" y="64"/>
                  <a:pt x="44" y="71"/>
                  <a:pt x="50" y="75"/>
                </a:cubicBezTo>
                <a:cubicBezTo>
                  <a:pt x="40" y="81"/>
                  <a:pt x="32" y="91"/>
                  <a:pt x="32" y="104"/>
                </a:cubicBezTo>
                <a:cubicBezTo>
                  <a:pt x="40" y="104"/>
                  <a:pt x="40" y="104"/>
                  <a:pt x="40" y="104"/>
                </a:cubicBezTo>
                <a:cubicBezTo>
                  <a:pt x="40" y="91"/>
                  <a:pt x="51" y="80"/>
                  <a:pt x="64" y="80"/>
                </a:cubicBezTo>
                <a:cubicBezTo>
                  <a:pt x="77" y="80"/>
                  <a:pt x="88" y="91"/>
                  <a:pt x="88" y="104"/>
                </a:cubicBezTo>
                <a:cubicBezTo>
                  <a:pt x="96" y="104"/>
                  <a:pt x="96" y="104"/>
                  <a:pt x="96" y="104"/>
                </a:cubicBezTo>
                <a:cubicBezTo>
                  <a:pt x="96" y="91"/>
                  <a:pt x="89" y="81"/>
                  <a:pt x="78" y="75"/>
                </a:cubicBezTo>
                <a:cubicBezTo>
                  <a:pt x="84" y="71"/>
                  <a:pt x="88" y="64"/>
                  <a:pt x="88" y="56"/>
                </a:cubicBezTo>
                <a:cubicBezTo>
                  <a:pt x="88" y="47"/>
                  <a:pt x="95" y="40"/>
                  <a:pt x="104" y="40"/>
                </a:cubicBezTo>
                <a:cubicBezTo>
                  <a:pt x="113" y="40"/>
                  <a:pt x="120" y="47"/>
                  <a:pt x="120" y="56"/>
                </a:cubicBezTo>
                <a:cubicBezTo>
                  <a:pt x="128" y="56"/>
                  <a:pt x="128" y="56"/>
                  <a:pt x="128" y="56"/>
                </a:cubicBezTo>
                <a:cubicBezTo>
                  <a:pt x="128" y="47"/>
                  <a:pt x="124" y="40"/>
                  <a:pt x="117" y="36"/>
                </a:cubicBezTo>
                <a:cubicBezTo>
                  <a:pt x="121" y="32"/>
                  <a:pt x="124" y="26"/>
                  <a:pt x="124" y="20"/>
                </a:cubicBezTo>
                <a:cubicBezTo>
                  <a:pt x="124" y="9"/>
                  <a:pt x="115" y="0"/>
                  <a:pt x="104" y="0"/>
                </a:cubicBezTo>
                <a:cubicBezTo>
                  <a:pt x="93" y="0"/>
                  <a:pt x="84" y="9"/>
                  <a:pt x="84" y="20"/>
                </a:cubicBezTo>
                <a:cubicBezTo>
                  <a:pt x="84" y="26"/>
                  <a:pt x="87" y="32"/>
                  <a:pt x="92" y="36"/>
                </a:cubicBezTo>
                <a:cubicBezTo>
                  <a:pt x="89" y="37"/>
                  <a:pt x="86" y="40"/>
                  <a:pt x="84" y="43"/>
                </a:cubicBezTo>
                <a:cubicBezTo>
                  <a:pt x="80" y="36"/>
                  <a:pt x="73" y="32"/>
                  <a:pt x="64" y="32"/>
                </a:cubicBezTo>
                <a:cubicBezTo>
                  <a:pt x="56" y="32"/>
                  <a:pt x="49" y="36"/>
                  <a:pt x="44" y="43"/>
                </a:cubicBezTo>
                <a:cubicBezTo>
                  <a:pt x="42" y="40"/>
                  <a:pt x="40" y="37"/>
                  <a:pt x="37" y="36"/>
                </a:cubicBezTo>
                <a:cubicBezTo>
                  <a:pt x="41" y="32"/>
                  <a:pt x="44" y="26"/>
                  <a:pt x="44" y="20"/>
                </a:cubicBezTo>
                <a:cubicBezTo>
                  <a:pt x="44" y="9"/>
                  <a:pt x="35" y="0"/>
                  <a:pt x="24" y="0"/>
                </a:cubicBezTo>
                <a:cubicBezTo>
                  <a:pt x="13" y="0"/>
                  <a:pt x="4" y="9"/>
                  <a:pt x="4" y="20"/>
                </a:cubicBezTo>
                <a:cubicBezTo>
                  <a:pt x="4" y="26"/>
                  <a:pt x="7" y="32"/>
                  <a:pt x="12" y="36"/>
                </a:cubicBezTo>
                <a:cubicBezTo>
                  <a:pt x="5" y="40"/>
                  <a:pt x="0" y="47"/>
                  <a:pt x="0" y="56"/>
                </a:cubicBezTo>
                <a:close/>
                <a:moveTo>
                  <a:pt x="104" y="8"/>
                </a:moveTo>
                <a:cubicBezTo>
                  <a:pt x="111" y="8"/>
                  <a:pt x="116" y="13"/>
                  <a:pt x="116" y="20"/>
                </a:cubicBezTo>
                <a:cubicBezTo>
                  <a:pt x="116" y="27"/>
                  <a:pt x="111" y="32"/>
                  <a:pt x="104" y="32"/>
                </a:cubicBezTo>
                <a:cubicBezTo>
                  <a:pt x="98" y="32"/>
                  <a:pt x="92" y="27"/>
                  <a:pt x="92" y="20"/>
                </a:cubicBezTo>
                <a:cubicBezTo>
                  <a:pt x="92" y="13"/>
                  <a:pt x="98" y="8"/>
                  <a:pt x="104" y="8"/>
                </a:cubicBezTo>
                <a:close/>
                <a:moveTo>
                  <a:pt x="64" y="40"/>
                </a:moveTo>
                <a:cubicBezTo>
                  <a:pt x="73" y="40"/>
                  <a:pt x="80" y="47"/>
                  <a:pt x="80" y="56"/>
                </a:cubicBezTo>
                <a:cubicBezTo>
                  <a:pt x="80" y="65"/>
                  <a:pt x="73" y="72"/>
                  <a:pt x="64" y="72"/>
                </a:cubicBezTo>
                <a:cubicBezTo>
                  <a:pt x="55" y="72"/>
                  <a:pt x="48" y="65"/>
                  <a:pt x="48" y="56"/>
                </a:cubicBezTo>
                <a:cubicBezTo>
                  <a:pt x="48" y="47"/>
                  <a:pt x="55" y="40"/>
                  <a:pt x="64" y="40"/>
                </a:cubicBezTo>
                <a:close/>
                <a:moveTo>
                  <a:pt x="24" y="8"/>
                </a:moveTo>
                <a:cubicBezTo>
                  <a:pt x="31" y="8"/>
                  <a:pt x="36" y="13"/>
                  <a:pt x="36" y="20"/>
                </a:cubicBezTo>
                <a:cubicBezTo>
                  <a:pt x="36" y="27"/>
                  <a:pt x="31" y="32"/>
                  <a:pt x="24" y="32"/>
                </a:cubicBezTo>
                <a:cubicBezTo>
                  <a:pt x="18" y="32"/>
                  <a:pt x="12" y="27"/>
                  <a:pt x="12" y="20"/>
                </a:cubicBezTo>
                <a:cubicBezTo>
                  <a:pt x="12" y="13"/>
                  <a:pt x="18" y="8"/>
                  <a:pt x="24" y="8"/>
                </a:cubicBez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defTabSz="914225">
              <a:defRPr/>
            </a:pPr>
            <a:endParaRPr lang="en-US" kern="0">
              <a:solidFill>
                <a:srgbClr val="000000"/>
              </a:solidFill>
              <a:latin typeface="Segoe UI"/>
            </a:endParaRPr>
          </a:p>
        </p:txBody>
      </p:sp>
      <p:sp>
        <p:nvSpPr>
          <p:cNvPr id="143" name="Freeform 41"/>
          <p:cNvSpPr>
            <a:spLocks noEditPoints="1"/>
          </p:cNvSpPr>
          <p:nvPr/>
        </p:nvSpPr>
        <p:spPr bwMode="auto">
          <a:xfrm>
            <a:off x="4926243" y="3562974"/>
            <a:ext cx="260480" cy="268071"/>
          </a:xfrm>
          <a:custGeom>
            <a:avLst/>
            <a:gdLst>
              <a:gd name="T0" fmla="*/ 120 w 120"/>
              <a:gd name="T1" fmla="*/ 0 h 120"/>
              <a:gd name="T2" fmla="*/ 0 w 120"/>
              <a:gd name="T3" fmla="*/ 0 h 120"/>
              <a:gd name="T4" fmla="*/ 0 w 120"/>
              <a:gd name="T5" fmla="*/ 120 h 120"/>
              <a:gd name="T6" fmla="*/ 24 w 120"/>
              <a:gd name="T7" fmla="*/ 120 h 120"/>
              <a:gd name="T8" fmla="*/ 24 w 120"/>
              <a:gd name="T9" fmla="*/ 116 h 120"/>
              <a:gd name="T10" fmla="*/ 60 w 120"/>
              <a:gd name="T11" fmla="*/ 80 h 120"/>
              <a:gd name="T12" fmla="*/ 96 w 120"/>
              <a:gd name="T13" fmla="*/ 116 h 120"/>
              <a:gd name="T14" fmla="*/ 96 w 120"/>
              <a:gd name="T15" fmla="*/ 120 h 120"/>
              <a:gd name="T16" fmla="*/ 120 w 120"/>
              <a:gd name="T17" fmla="*/ 120 h 120"/>
              <a:gd name="T18" fmla="*/ 120 w 120"/>
              <a:gd name="T19" fmla="*/ 0 h 120"/>
              <a:gd name="T20" fmla="*/ 36 w 120"/>
              <a:gd name="T21" fmla="*/ 48 h 120"/>
              <a:gd name="T22" fmla="*/ 60 w 120"/>
              <a:gd name="T23" fmla="*/ 24 h 120"/>
              <a:gd name="T24" fmla="*/ 84 w 120"/>
              <a:gd name="T25" fmla="*/ 48 h 120"/>
              <a:gd name="T26" fmla="*/ 60 w 120"/>
              <a:gd name="T27" fmla="*/ 72 h 120"/>
              <a:gd name="T28" fmla="*/ 36 w 120"/>
              <a:gd name="T29" fmla="*/ 48 h 120"/>
              <a:gd name="T30" fmla="*/ 112 w 120"/>
              <a:gd name="T31" fmla="*/ 112 h 120"/>
              <a:gd name="T32" fmla="*/ 104 w 120"/>
              <a:gd name="T33" fmla="*/ 112 h 120"/>
              <a:gd name="T34" fmla="*/ 77 w 120"/>
              <a:gd name="T35" fmla="*/ 75 h 120"/>
              <a:gd name="T36" fmla="*/ 92 w 120"/>
              <a:gd name="T37" fmla="*/ 48 h 120"/>
              <a:gd name="T38" fmla="*/ 60 w 120"/>
              <a:gd name="T39" fmla="*/ 16 h 120"/>
              <a:gd name="T40" fmla="*/ 28 w 120"/>
              <a:gd name="T41" fmla="*/ 48 h 120"/>
              <a:gd name="T42" fmla="*/ 43 w 120"/>
              <a:gd name="T43" fmla="*/ 75 h 120"/>
              <a:gd name="T44" fmla="*/ 16 w 120"/>
              <a:gd name="T45" fmla="*/ 112 h 120"/>
              <a:gd name="T46" fmla="*/ 8 w 120"/>
              <a:gd name="T47" fmla="*/ 112 h 120"/>
              <a:gd name="T48" fmla="*/ 8 w 120"/>
              <a:gd name="T49" fmla="*/ 8 h 120"/>
              <a:gd name="T50" fmla="*/ 112 w 120"/>
              <a:gd name="T51" fmla="*/ 8 h 120"/>
              <a:gd name="T52" fmla="*/ 112 w 120"/>
              <a:gd name="T53" fmla="*/ 112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0" h="120">
                <a:moveTo>
                  <a:pt x="120" y="0"/>
                </a:moveTo>
                <a:cubicBezTo>
                  <a:pt x="0" y="0"/>
                  <a:pt x="0" y="0"/>
                  <a:pt x="0" y="0"/>
                </a:cubicBezTo>
                <a:cubicBezTo>
                  <a:pt x="0" y="120"/>
                  <a:pt x="0" y="120"/>
                  <a:pt x="0" y="120"/>
                </a:cubicBezTo>
                <a:cubicBezTo>
                  <a:pt x="24" y="120"/>
                  <a:pt x="24" y="120"/>
                  <a:pt x="24" y="120"/>
                </a:cubicBezTo>
                <a:cubicBezTo>
                  <a:pt x="24" y="116"/>
                  <a:pt x="24" y="116"/>
                  <a:pt x="24" y="116"/>
                </a:cubicBezTo>
                <a:cubicBezTo>
                  <a:pt x="24" y="96"/>
                  <a:pt x="40" y="80"/>
                  <a:pt x="60" y="80"/>
                </a:cubicBezTo>
                <a:cubicBezTo>
                  <a:pt x="80" y="80"/>
                  <a:pt x="96" y="96"/>
                  <a:pt x="96" y="116"/>
                </a:cubicBezTo>
                <a:cubicBezTo>
                  <a:pt x="96" y="120"/>
                  <a:pt x="96" y="120"/>
                  <a:pt x="96" y="120"/>
                </a:cubicBezTo>
                <a:cubicBezTo>
                  <a:pt x="120" y="120"/>
                  <a:pt x="120" y="120"/>
                  <a:pt x="120" y="120"/>
                </a:cubicBezTo>
                <a:lnTo>
                  <a:pt x="120" y="0"/>
                </a:lnTo>
                <a:close/>
                <a:moveTo>
                  <a:pt x="36" y="48"/>
                </a:moveTo>
                <a:cubicBezTo>
                  <a:pt x="36" y="35"/>
                  <a:pt x="47" y="24"/>
                  <a:pt x="60" y="24"/>
                </a:cubicBezTo>
                <a:cubicBezTo>
                  <a:pt x="73" y="24"/>
                  <a:pt x="84" y="35"/>
                  <a:pt x="84" y="48"/>
                </a:cubicBezTo>
                <a:cubicBezTo>
                  <a:pt x="84" y="61"/>
                  <a:pt x="73" y="72"/>
                  <a:pt x="60" y="72"/>
                </a:cubicBezTo>
                <a:cubicBezTo>
                  <a:pt x="47" y="72"/>
                  <a:pt x="36" y="61"/>
                  <a:pt x="36" y="48"/>
                </a:cubicBezTo>
                <a:close/>
                <a:moveTo>
                  <a:pt x="112" y="112"/>
                </a:moveTo>
                <a:cubicBezTo>
                  <a:pt x="104" y="112"/>
                  <a:pt x="104" y="112"/>
                  <a:pt x="104" y="112"/>
                </a:cubicBezTo>
                <a:cubicBezTo>
                  <a:pt x="102" y="95"/>
                  <a:pt x="91" y="81"/>
                  <a:pt x="77" y="75"/>
                </a:cubicBezTo>
                <a:cubicBezTo>
                  <a:pt x="86" y="70"/>
                  <a:pt x="92" y="60"/>
                  <a:pt x="92" y="48"/>
                </a:cubicBezTo>
                <a:cubicBezTo>
                  <a:pt x="92" y="30"/>
                  <a:pt x="78" y="16"/>
                  <a:pt x="60" y="16"/>
                </a:cubicBezTo>
                <a:cubicBezTo>
                  <a:pt x="42" y="16"/>
                  <a:pt x="28" y="30"/>
                  <a:pt x="28" y="48"/>
                </a:cubicBezTo>
                <a:cubicBezTo>
                  <a:pt x="28" y="60"/>
                  <a:pt x="34" y="70"/>
                  <a:pt x="43" y="75"/>
                </a:cubicBezTo>
                <a:cubicBezTo>
                  <a:pt x="28" y="81"/>
                  <a:pt x="18" y="95"/>
                  <a:pt x="16" y="112"/>
                </a:cubicBezTo>
                <a:cubicBezTo>
                  <a:pt x="8" y="112"/>
                  <a:pt x="8" y="112"/>
                  <a:pt x="8" y="112"/>
                </a:cubicBezTo>
                <a:cubicBezTo>
                  <a:pt x="8" y="8"/>
                  <a:pt x="8" y="8"/>
                  <a:pt x="8" y="8"/>
                </a:cubicBezTo>
                <a:cubicBezTo>
                  <a:pt x="112" y="8"/>
                  <a:pt x="112" y="8"/>
                  <a:pt x="112" y="8"/>
                </a:cubicBezTo>
                <a:lnTo>
                  <a:pt x="112" y="112"/>
                </a:ln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defTabSz="914225">
              <a:defRPr/>
            </a:pPr>
            <a:endParaRPr lang="en-US" kern="0">
              <a:solidFill>
                <a:srgbClr val="000000"/>
              </a:solidFill>
              <a:latin typeface="Segoe UI"/>
            </a:endParaRPr>
          </a:p>
        </p:txBody>
      </p:sp>
      <p:sp>
        <p:nvSpPr>
          <p:cNvPr id="144" name="Freeform 36"/>
          <p:cNvSpPr>
            <a:spLocks noEditPoints="1"/>
          </p:cNvSpPr>
          <p:nvPr/>
        </p:nvSpPr>
        <p:spPr bwMode="auto">
          <a:xfrm>
            <a:off x="9284090" y="3692195"/>
            <a:ext cx="361937" cy="386192"/>
          </a:xfrm>
          <a:custGeom>
            <a:avLst/>
            <a:gdLst>
              <a:gd name="T0" fmla="*/ 8 w 128"/>
              <a:gd name="T1" fmla="*/ 71 h 128"/>
              <a:gd name="T2" fmla="*/ 16 w 128"/>
              <a:gd name="T3" fmla="*/ 119 h 128"/>
              <a:gd name="T4" fmla="*/ 24 w 128"/>
              <a:gd name="T5" fmla="*/ 128 h 128"/>
              <a:gd name="T6" fmla="*/ 20 w 128"/>
              <a:gd name="T7" fmla="*/ 112 h 128"/>
              <a:gd name="T8" fmla="*/ 16 w 128"/>
              <a:gd name="T9" fmla="*/ 71 h 128"/>
              <a:gd name="T10" fmla="*/ 32 w 128"/>
              <a:gd name="T11" fmla="*/ 52 h 128"/>
              <a:gd name="T12" fmla="*/ 60 w 128"/>
              <a:gd name="T13" fmla="*/ 52 h 128"/>
              <a:gd name="T14" fmla="*/ 64 w 128"/>
              <a:gd name="T15" fmla="*/ 128 h 128"/>
              <a:gd name="T16" fmla="*/ 72 w 128"/>
              <a:gd name="T17" fmla="*/ 56 h 128"/>
              <a:gd name="T18" fmla="*/ 65 w 128"/>
              <a:gd name="T19" fmla="*/ 40 h 128"/>
              <a:gd name="T20" fmla="*/ 96 w 128"/>
              <a:gd name="T21" fmla="*/ 48 h 128"/>
              <a:gd name="T22" fmla="*/ 112 w 128"/>
              <a:gd name="T23" fmla="*/ 44 h 128"/>
              <a:gd name="T24" fmla="*/ 120 w 128"/>
              <a:gd name="T25" fmla="*/ 108 h 128"/>
              <a:gd name="T26" fmla="*/ 112 w 128"/>
              <a:gd name="T27" fmla="*/ 112 h 128"/>
              <a:gd name="T28" fmla="*/ 120 w 128"/>
              <a:gd name="T29" fmla="*/ 128 h 128"/>
              <a:gd name="T30" fmla="*/ 128 w 128"/>
              <a:gd name="T31" fmla="*/ 108 h 128"/>
              <a:gd name="T32" fmla="*/ 117 w 128"/>
              <a:gd name="T33" fmla="*/ 37 h 128"/>
              <a:gd name="T34" fmla="*/ 96 w 128"/>
              <a:gd name="T35" fmla="*/ 0 h 128"/>
              <a:gd name="T36" fmla="*/ 74 w 128"/>
              <a:gd name="T37" fmla="*/ 32 h 128"/>
              <a:gd name="T38" fmla="*/ 68 w 128"/>
              <a:gd name="T39" fmla="*/ 28 h 128"/>
              <a:gd name="T40" fmla="*/ 20 w 128"/>
              <a:gd name="T41" fmla="*/ 28 h 128"/>
              <a:gd name="T42" fmla="*/ 0 w 128"/>
              <a:gd name="T43" fmla="*/ 60 h 128"/>
              <a:gd name="T44" fmla="*/ 112 w 128"/>
              <a:gd name="T45" fmla="*/ 24 h 128"/>
              <a:gd name="T46" fmla="*/ 80 w 128"/>
              <a:gd name="T47" fmla="*/ 24 h 128"/>
              <a:gd name="T48" fmla="*/ 44 w 128"/>
              <a:gd name="T49" fmla="*/ 12 h 128"/>
              <a:gd name="T50" fmla="*/ 44 w 128"/>
              <a:gd name="T51" fmla="*/ 44 h 128"/>
              <a:gd name="T52" fmla="*/ 44 w 128"/>
              <a:gd name="T53" fmla="*/ 12 h 128"/>
              <a:gd name="T54" fmla="*/ 27 w 128"/>
              <a:gd name="T55" fmla="*/ 45 h 128"/>
              <a:gd name="T56" fmla="*/ 12 w 128"/>
              <a:gd name="T57" fmla="*/ 64 h 128"/>
              <a:gd name="T58" fmla="*/ 23 w 128"/>
              <a:gd name="T59" fmla="*/ 38 h 128"/>
              <a:gd name="T60" fmla="*/ 48 w 128"/>
              <a:gd name="T61" fmla="*/ 120 h 128"/>
              <a:gd name="T62" fmla="*/ 40 w 128"/>
              <a:gd name="T63" fmla="*/ 128 h 128"/>
              <a:gd name="T64" fmla="*/ 88 w 128"/>
              <a:gd name="T65" fmla="*/ 128 h 128"/>
              <a:gd name="T66" fmla="*/ 96 w 128"/>
              <a:gd name="T67" fmla="*/ 120 h 128"/>
              <a:gd name="T68" fmla="*/ 88 w 128"/>
              <a:gd name="T69"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8" h="128">
                <a:moveTo>
                  <a:pt x="0" y="60"/>
                </a:moveTo>
                <a:cubicBezTo>
                  <a:pt x="0" y="65"/>
                  <a:pt x="4" y="70"/>
                  <a:pt x="8" y="71"/>
                </a:cubicBezTo>
                <a:cubicBezTo>
                  <a:pt x="8" y="108"/>
                  <a:pt x="8" y="108"/>
                  <a:pt x="8" y="108"/>
                </a:cubicBezTo>
                <a:cubicBezTo>
                  <a:pt x="8" y="113"/>
                  <a:pt x="12" y="118"/>
                  <a:pt x="16" y="119"/>
                </a:cubicBezTo>
                <a:cubicBezTo>
                  <a:pt x="16" y="128"/>
                  <a:pt x="16" y="128"/>
                  <a:pt x="16" y="128"/>
                </a:cubicBezTo>
                <a:cubicBezTo>
                  <a:pt x="24" y="128"/>
                  <a:pt x="24" y="128"/>
                  <a:pt x="24" y="128"/>
                </a:cubicBezTo>
                <a:cubicBezTo>
                  <a:pt x="24" y="112"/>
                  <a:pt x="24" y="112"/>
                  <a:pt x="24" y="112"/>
                </a:cubicBezTo>
                <a:cubicBezTo>
                  <a:pt x="20" y="112"/>
                  <a:pt x="20" y="112"/>
                  <a:pt x="20" y="112"/>
                </a:cubicBezTo>
                <a:cubicBezTo>
                  <a:pt x="18" y="112"/>
                  <a:pt x="16" y="110"/>
                  <a:pt x="16" y="108"/>
                </a:cubicBezTo>
                <a:cubicBezTo>
                  <a:pt x="16" y="71"/>
                  <a:pt x="16" y="71"/>
                  <a:pt x="16" y="71"/>
                </a:cubicBezTo>
                <a:cubicBezTo>
                  <a:pt x="21" y="70"/>
                  <a:pt x="24" y="65"/>
                  <a:pt x="24" y="60"/>
                </a:cubicBezTo>
                <a:cubicBezTo>
                  <a:pt x="24" y="56"/>
                  <a:pt x="28" y="52"/>
                  <a:pt x="32" y="52"/>
                </a:cubicBezTo>
                <a:cubicBezTo>
                  <a:pt x="44" y="52"/>
                  <a:pt x="44" y="52"/>
                  <a:pt x="44" y="52"/>
                </a:cubicBezTo>
                <a:cubicBezTo>
                  <a:pt x="60" y="52"/>
                  <a:pt x="60" y="52"/>
                  <a:pt x="60" y="52"/>
                </a:cubicBezTo>
                <a:cubicBezTo>
                  <a:pt x="63" y="52"/>
                  <a:pt x="64" y="54"/>
                  <a:pt x="64" y="56"/>
                </a:cubicBezTo>
                <a:cubicBezTo>
                  <a:pt x="64" y="128"/>
                  <a:pt x="64" y="128"/>
                  <a:pt x="64" y="128"/>
                </a:cubicBezTo>
                <a:cubicBezTo>
                  <a:pt x="72" y="128"/>
                  <a:pt x="72" y="128"/>
                  <a:pt x="72" y="128"/>
                </a:cubicBezTo>
                <a:cubicBezTo>
                  <a:pt x="72" y="56"/>
                  <a:pt x="72" y="56"/>
                  <a:pt x="72" y="56"/>
                </a:cubicBezTo>
                <a:cubicBezTo>
                  <a:pt x="72" y="50"/>
                  <a:pt x="68" y="45"/>
                  <a:pt x="62" y="44"/>
                </a:cubicBezTo>
                <a:cubicBezTo>
                  <a:pt x="63" y="43"/>
                  <a:pt x="64" y="41"/>
                  <a:pt x="65" y="40"/>
                </a:cubicBezTo>
                <a:cubicBezTo>
                  <a:pt x="79" y="40"/>
                  <a:pt x="79" y="40"/>
                  <a:pt x="79" y="40"/>
                </a:cubicBezTo>
                <a:cubicBezTo>
                  <a:pt x="83" y="45"/>
                  <a:pt x="89" y="48"/>
                  <a:pt x="96" y="48"/>
                </a:cubicBezTo>
                <a:cubicBezTo>
                  <a:pt x="101" y="48"/>
                  <a:pt x="106" y="47"/>
                  <a:pt x="110" y="44"/>
                </a:cubicBezTo>
                <a:cubicBezTo>
                  <a:pt x="112" y="44"/>
                  <a:pt x="112" y="44"/>
                  <a:pt x="112" y="44"/>
                </a:cubicBezTo>
                <a:cubicBezTo>
                  <a:pt x="117" y="44"/>
                  <a:pt x="120" y="48"/>
                  <a:pt x="120" y="52"/>
                </a:cubicBezTo>
                <a:cubicBezTo>
                  <a:pt x="120" y="108"/>
                  <a:pt x="120" y="108"/>
                  <a:pt x="120" y="108"/>
                </a:cubicBezTo>
                <a:cubicBezTo>
                  <a:pt x="120" y="110"/>
                  <a:pt x="119" y="112"/>
                  <a:pt x="116" y="112"/>
                </a:cubicBezTo>
                <a:cubicBezTo>
                  <a:pt x="112" y="112"/>
                  <a:pt x="112" y="112"/>
                  <a:pt x="112" y="112"/>
                </a:cubicBezTo>
                <a:cubicBezTo>
                  <a:pt x="112" y="128"/>
                  <a:pt x="112" y="128"/>
                  <a:pt x="112" y="128"/>
                </a:cubicBezTo>
                <a:cubicBezTo>
                  <a:pt x="120" y="128"/>
                  <a:pt x="120" y="128"/>
                  <a:pt x="120" y="128"/>
                </a:cubicBezTo>
                <a:cubicBezTo>
                  <a:pt x="120" y="119"/>
                  <a:pt x="120" y="119"/>
                  <a:pt x="120" y="119"/>
                </a:cubicBezTo>
                <a:cubicBezTo>
                  <a:pt x="125" y="118"/>
                  <a:pt x="128" y="113"/>
                  <a:pt x="128" y="108"/>
                </a:cubicBezTo>
                <a:cubicBezTo>
                  <a:pt x="128" y="52"/>
                  <a:pt x="128" y="52"/>
                  <a:pt x="128" y="52"/>
                </a:cubicBezTo>
                <a:cubicBezTo>
                  <a:pt x="128" y="45"/>
                  <a:pt x="124" y="39"/>
                  <a:pt x="117" y="37"/>
                </a:cubicBezTo>
                <a:cubicBezTo>
                  <a:pt x="119" y="33"/>
                  <a:pt x="120" y="29"/>
                  <a:pt x="120" y="24"/>
                </a:cubicBezTo>
                <a:cubicBezTo>
                  <a:pt x="120" y="11"/>
                  <a:pt x="110" y="0"/>
                  <a:pt x="96" y="0"/>
                </a:cubicBezTo>
                <a:cubicBezTo>
                  <a:pt x="83" y="0"/>
                  <a:pt x="72" y="11"/>
                  <a:pt x="72" y="24"/>
                </a:cubicBezTo>
                <a:cubicBezTo>
                  <a:pt x="72" y="27"/>
                  <a:pt x="73" y="29"/>
                  <a:pt x="74" y="32"/>
                </a:cubicBezTo>
                <a:cubicBezTo>
                  <a:pt x="68" y="32"/>
                  <a:pt x="68" y="32"/>
                  <a:pt x="68" y="32"/>
                </a:cubicBezTo>
                <a:cubicBezTo>
                  <a:pt x="68" y="31"/>
                  <a:pt x="68" y="29"/>
                  <a:pt x="68" y="28"/>
                </a:cubicBezTo>
                <a:cubicBezTo>
                  <a:pt x="68" y="15"/>
                  <a:pt x="58" y="4"/>
                  <a:pt x="44" y="4"/>
                </a:cubicBezTo>
                <a:cubicBezTo>
                  <a:pt x="31" y="4"/>
                  <a:pt x="20" y="15"/>
                  <a:pt x="20" y="28"/>
                </a:cubicBezTo>
                <a:cubicBezTo>
                  <a:pt x="20" y="29"/>
                  <a:pt x="21" y="30"/>
                  <a:pt x="21" y="30"/>
                </a:cubicBezTo>
                <a:cubicBezTo>
                  <a:pt x="9" y="35"/>
                  <a:pt x="0" y="47"/>
                  <a:pt x="0" y="60"/>
                </a:cubicBezTo>
                <a:close/>
                <a:moveTo>
                  <a:pt x="96" y="8"/>
                </a:moveTo>
                <a:cubicBezTo>
                  <a:pt x="105" y="8"/>
                  <a:pt x="112" y="15"/>
                  <a:pt x="112" y="24"/>
                </a:cubicBezTo>
                <a:cubicBezTo>
                  <a:pt x="112" y="33"/>
                  <a:pt x="105" y="40"/>
                  <a:pt x="96" y="40"/>
                </a:cubicBezTo>
                <a:cubicBezTo>
                  <a:pt x="88" y="40"/>
                  <a:pt x="80" y="33"/>
                  <a:pt x="80" y="24"/>
                </a:cubicBezTo>
                <a:cubicBezTo>
                  <a:pt x="80" y="15"/>
                  <a:pt x="88" y="8"/>
                  <a:pt x="96" y="8"/>
                </a:cubicBezTo>
                <a:close/>
                <a:moveTo>
                  <a:pt x="44" y="12"/>
                </a:moveTo>
                <a:cubicBezTo>
                  <a:pt x="53" y="12"/>
                  <a:pt x="60" y="19"/>
                  <a:pt x="60" y="28"/>
                </a:cubicBezTo>
                <a:cubicBezTo>
                  <a:pt x="60" y="37"/>
                  <a:pt x="53" y="44"/>
                  <a:pt x="44" y="44"/>
                </a:cubicBezTo>
                <a:cubicBezTo>
                  <a:pt x="36" y="44"/>
                  <a:pt x="28" y="37"/>
                  <a:pt x="28" y="28"/>
                </a:cubicBezTo>
                <a:cubicBezTo>
                  <a:pt x="28" y="19"/>
                  <a:pt x="36" y="12"/>
                  <a:pt x="44" y="12"/>
                </a:cubicBezTo>
                <a:close/>
                <a:moveTo>
                  <a:pt x="23" y="38"/>
                </a:moveTo>
                <a:cubicBezTo>
                  <a:pt x="24" y="41"/>
                  <a:pt x="26" y="43"/>
                  <a:pt x="27" y="45"/>
                </a:cubicBezTo>
                <a:cubicBezTo>
                  <a:pt x="21" y="47"/>
                  <a:pt x="16" y="53"/>
                  <a:pt x="16" y="60"/>
                </a:cubicBezTo>
                <a:cubicBezTo>
                  <a:pt x="16" y="62"/>
                  <a:pt x="15" y="64"/>
                  <a:pt x="12" y="64"/>
                </a:cubicBezTo>
                <a:cubicBezTo>
                  <a:pt x="10" y="64"/>
                  <a:pt x="8" y="62"/>
                  <a:pt x="8" y="60"/>
                </a:cubicBezTo>
                <a:cubicBezTo>
                  <a:pt x="8" y="51"/>
                  <a:pt x="14" y="42"/>
                  <a:pt x="23" y="38"/>
                </a:cubicBezTo>
                <a:close/>
                <a:moveTo>
                  <a:pt x="40" y="120"/>
                </a:moveTo>
                <a:cubicBezTo>
                  <a:pt x="48" y="120"/>
                  <a:pt x="48" y="120"/>
                  <a:pt x="48" y="120"/>
                </a:cubicBezTo>
                <a:cubicBezTo>
                  <a:pt x="48" y="128"/>
                  <a:pt x="48" y="128"/>
                  <a:pt x="48" y="128"/>
                </a:cubicBezTo>
                <a:cubicBezTo>
                  <a:pt x="40" y="128"/>
                  <a:pt x="40" y="128"/>
                  <a:pt x="40" y="128"/>
                </a:cubicBezTo>
                <a:lnTo>
                  <a:pt x="40" y="120"/>
                </a:lnTo>
                <a:close/>
                <a:moveTo>
                  <a:pt x="88" y="128"/>
                </a:moveTo>
                <a:cubicBezTo>
                  <a:pt x="88" y="120"/>
                  <a:pt x="88" y="120"/>
                  <a:pt x="88" y="120"/>
                </a:cubicBezTo>
                <a:cubicBezTo>
                  <a:pt x="96" y="120"/>
                  <a:pt x="96" y="120"/>
                  <a:pt x="96" y="120"/>
                </a:cubicBezTo>
                <a:cubicBezTo>
                  <a:pt x="96" y="128"/>
                  <a:pt x="96" y="128"/>
                  <a:pt x="96" y="128"/>
                </a:cubicBezTo>
                <a:lnTo>
                  <a:pt x="88" y="128"/>
                </a:ln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defTabSz="914225">
              <a:defRPr/>
            </a:pPr>
            <a:endParaRPr lang="en-US" kern="0">
              <a:solidFill>
                <a:srgbClr val="000000"/>
              </a:solidFill>
              <a:latin typeface="Segoe UI"/>
            </a:endParaRPr>
          </a:p>
        </p:txBody>
      </p:sp>
      <p:sp>
        <p:nvSpPr>
          <p:cNvPr id="145" name="Freeform 29"/>
          <p:cNvSpPr>
            <a:spLocks noChangeAspect="1" noEditPoints="1"/>
          </p:cNvSpPr>
          <p:nvPr/>
        </p:nvSpPr>
        <p:spPr bwMode="auto">
          <a:xfrm>
            <a:off x="4924654" y="4061839"/>
            <a:ext cx="353321" cy="310034"/>
          </a:xfrm>
          <a:custGeom>
            <a:avLst/>
            <a:gdLst>
              <a:gd name="T0" fmla="*/ 0 w 302"/>
              <a:gd name="T1" fmla="*/ 190 h 265"/>
              <a:gd name="T2" fmla="*/ 37 w 302"/>
              <a:gd name="T3" fmla="*/ 190 h 265"/>
              <a:gd name="T4" fmla="*/ 37 w 302"/>
              <a:gd name="T5" fmla="*/ 265 h 265"/>
              <a:gd name="T6" fmla="*/ 113 w 302"/>
              <a:gd name="T7" fmla="*/ 190 h 265"/>
              <a:gd name="T8" fmla="*/ 302 w 302"/>
              <a:gd name="T9" fmla="*/ 190 h 265"/>
              <a:gd name="T10" fmla="*/ 302 w 302"/>
              <a:gd name="T11" fmla="*/ 0 h 265"/>
              <a:gd name="T12" fmla="*/ 0 w 302"/>
              <a:gd name="T13" fmla="*/ 0 h 265"/>
              <a:gd name="T14" fmla="*/ 0 w 302"/>
              <a:gd name="T15" fmla="*/ 190 h 265"/>
              <a:gd name="T16" fmla="*/ 19 w 302"/>
              <a:gd name="T17" fmla="*/ 19 h 265"/>
              <a:gd name="T18" fmla="*/ 283 w 302"/>
              <a:gd name="T19" fmla="*/ 19 h 265"/>
              <a:gd name="T20" fmla="*/ 283 w 302"/>
              <a:gd name="T21" fmla="*/ 171 h 265"/>
              <a:gd name="T22" fmla="*/ 113 w 302"/>
              <a:gd name="T23" fmla="*/ 171 h 265"/>
              <a:gd name="T24" fmla="*/ 104 w 302"/>
              <a:gd name="T25" fmla="*/ 171 h 265"/>
              <a:gd name="T26" fmla="*/ 99 w 302"/>
              <a:gd name="T27" fmla="*/ 175 h 265"/>
              <a:gd name="T28" fmla="*/ 56 w 302"/>
              <a:gd name="T29" fmla="*/ 218 h 265"/>
              <a:gd name="T30" fmla="*/ 56 w 302"/>
              <a:gd name="T31" fmla="*/ 190 h 265"/>
              <a:gd name="T32" fmla="*/ 56 w 302"/>
              <a:gd name="T33" fmla="*/ 171 h 265"/>
              <a:gd name="T34" fmla="*/ 37 w 302"/>
              <a:gd name="T35" fmla="*/ 171 h 265"/>
              <a:gd name="T36" fmla="*/ 19 w 302"/>
              <a:gd name="T37" fmla="*/ 171 h 265"/>
              <a:gd name="T38" fmla="*/ 19 w 302"/>
              <a:gd name="T39" fmla="*/ 19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02" h="265">
                <a:moveTo>
                  <a:pt x="0" y="190"/>
                </a:moveTo>
                <a:lnTo>
                  <a:pt x="37" y="190"/>
                </a:lnTo>
                <a:lnTo>
                  <a:pt x="37" y="265"/>
                </a:lnTo>
                <a:lnTo>
                  <a:pt x="113" y="190"/>
                </a:lnTo>
                <a:lnTo>
                  <a:pt x="302" y="190"/>
                </a:lnTo>
                <a:lnTo>
                  <a:pt x="302" y="0"/>
                </a:lnTo>
                <a:lnTo>
                  <a:pt x="0" y="0"/>
                </a:lnTo>
                <a:lnTo>
                  <a:pt x="0" y="190"/>
                </a:lnTo>
                <a:close/>
                <a:moveTo>
                  <a:pt x="19" y="19"/>
                </a:moveTo>
                <a:lnTo>
                  <a:pt x="283" y="19"/>
                </a:lnTo>
                <a:lnTo>
                  <a:pt x="283" y="171"/>
                </a:lnTo>
                <a:lnTo>
                  <a:pt x="113" y="171"/>
                </a:lnTo>
                <a:lnTo>
                  <a:pt x="104" y="171"/>
                </a:lnTo>
                <a:lnTo>
                  <a:pt x="99" y="175"/>
                </a:lnTo>
                <a:lnTo>
                  <a:pt x="56" y="218"/>
                </a:lnTo>
                <a:lnTo>
                  <a:pt x="56" y="190"/>
                </a:lnTo>
                <a:lnTo>
                  <a:pt x="56" y="171"/>
                </a:lnTo>
                <a:lnTo>
                  <a:pt x="37" y="171"/>
                </a:lnTo>
                <a:lnTo>
                  <a:pt x="19" y="171"/>
                </a:lnTo>
                <a:lnTo>
                  <a:pt x="19" y="19"/>
                </a:ln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defTabSz="914225">
              <a:defRPr/>
            </a:pPr>
            <a:endParaRPr lang="en-US" kern="0">
              <a:solidFill>
                <a:srgbClr val="000000"/>
              </a:solidFill>
              <a:latin typeface="Segoe UI"/>
            </a:endParaRPr>
          </a:p>
        </p:txBody>
      </p:sp>
      <p:sp>
        <p:nvSpPr>
          <p:cNvPr id="147" name="Freeform 29"/>
          <p:cNvSpPr>
            <a:spLocks noChangeAspect="1" noEditPoints="1"/>
          </p:cNvSpPr>
          <p:nvPr/>
        </p:nvSpPr>
        <p:spPr bwMode="auto">
          <a:xfrm>
            <a:off x="9587677" y="4131135"/>
            <a:ext cx="353321" cy="310034"/>
          </a:xfrm>
          <a:custGeom>
            <a:avLst/>
            <a:gdLst>
              <a:gd name="T0" fmla="*/ 0 w 302"/>
              <a:gd name="T1" fmla="*/ 190 h 265"/>
              <a:gd name="T2" fmla="*/ 37 w 302"/>
              <a:gd name="T3" fmla="*/ 190 h 265"/>
              <a:gd name="T4" fmla="*/ 37 w 302"/>
              <a:gd name="T5" fmla="*/ 265 h 265"/>
              <a:gd name="T6" fmla="*/ 113 w 302"/>
              <a:gd name="T7" fmla="*/ 190 h 265"/>
              <a:gd name="T8" fmla="*/ 302 w 302"/>
              <a:gd name="T9" fmla="*/ 190 h 265"/>
              <a:gd name="T10" fmla="*/ 302 w 302"/>
              <a:gd name="T11" fmla="*/ 0 h 265"/>
              <a:gd name="T12" fmla="*/ 0 w 302"/>
              <a:gd name="T13" fmla="*/ 0 h 265"/>
              <a:gd name="T14" fmla="*/ 0 w 302"/>
              <a:gd name="T15" fmla="*/ 190 h 265"/>
              <a:gd name="T16" fmla="*/ 19 w 302"/>
              <a:gd name="T17" fmla="*/ 19 h 265"/>
              <a:gd name="T18" fmla="*/ 283 w 302"/>
              <a:gd name="T19" fmla="*/ 19 h 265"/>
              <a:gd name="T20" fmla="*/ 283 w 302"/>
              <a:gd name="T21" fmla="*/ 171 h 265"/>
              <a:gd name="T22" fmla="*/ 113 w 302"/>
              <a:gd name="T23" fmla="*/ 171 h 265"/>
              <a:gd name="T24" fmla="*/ 104 w 302"/>
              <a:gd name="T25" fmla="*/ 171 h 265"/>
              <a:gd name="T26" fmla="*/ 99 w 302"/>
              <a:gd name="T27" fmla="*/ 175 h 265"/>
              <a:gd name="T28" fmla="*/ 56 w 302"/>
              <a:gd name="T29" fmla="*/ 218 h 265"/>
              <a:gd name="T30" fmla="*/ 56 w 302"/>
              <a:gd name="T31" fmla="*/ 190 h 265"/>
              <a:gd name="T32" fmla="*/ 56 w 302"/>
              <a:gd name="T33" fmla="*/ 171 h 265"/>
              <a:gd name="T34" fmla="*/ 37 w 302"/>
              <a:gd name="T35" fmla="*/ 171 h 265"/>
              <a:gd name="T36" fmla="*/ 19 w 302"/>
              <a:gd name="T37" fmla="*/ 171 h 265"/>
              <a:gd name="T38" fmla="*/ 19 w 302"/>
              <a:gd name="T39" fmla="*/ 19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02" h="265">
                <a:moveTo>
                  <a:pt x="0" y="190"/>
                </a:moveTo>
                <a:lnTo>
                  <a:pt x="37" y="190"/>
                </a:lnTo>
                <a:lnTo>
                  <a:pt x="37" y="265"/>
                </a:lnTo>
                <a:lnTo>
                  <a:pt x="113" y="190"/>
                </a:lnTo>
                <a:lnTo>
                  <a:pt x="302" y="190"/>
                </a:lnTo>
                <a:lnTo>
                  <a:pt x="302" y="0"/>
                </a:lnTo>
                <a:lnTo>
                  <a:pt x="0" y="0"/>
                </a:lnTo>
                <a:lnTo>
                  <a:pt x="0" y="190"/>
                </a:lnTo>
                <a:close/>
                <a:moveTo>
                  <a:pt x="19" y="19"/>
                </a:moveTo>
                <a:lnTo>
                  <a:pt x="283" y="19"/>
                </a:lnTo>
                <a:lnTo>
                  <a:pt x="283" y="171"/>
                </a:lnTo>
                <a:lnTo>
                  <a:pt x="113" y="171"/>
                </a:lnTo>
                <a:lnTo>
                  <a:pt x="104" y="171"/>
                </a:lnTo>
                <a:lnTo>
                  <a:pt x="99" y="175"/>
                </a:lnTo>
                <a:lnTo>
                  <a:pt x="56" y="218"/>
                </a:lnTo>
                <a:lnTo>
                  <a:pt x="56" y="190"/>
                </a:lnTo>
                <a:lnTo>
                  <a:pt x="56" y="171"/>
                </a:lnTo>
                <a:lnTo>
                  <a:pt x="37" y="171"/>
                </a:lnTo>
                <a:lnTo>
                  <a:pt x="19" y="171"/>
                </a:lnTo>
                <a:lnTo>
                  <a:pt x="19" y="19"/>
                </a:ln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defTabSz="914225">
              <a:defRPr/>
            </a:pPr>
            <a:endParaRPr lang="en-US" kern="0">
              <a:solidFill>
                <a:srgbClr val="000000"/>
              </a:solidFill>
              <a:latin typeface="Segoe UI"/>
            </a:endParaRPr>
          </a:p>
        </p:txBody>
      </p:sp>
      <p:sp>
        <p:nvSpPr>
          <p:cNvPr id="152" name="Freeform 17"/>
          <p:cNvSpPr>
            <a:spLocks noEditPoints="1"/>
          </p:cNvSpPr>
          <p:nvPr/>
        </p:nvSpPr>
        <p:spPr bwMode="auto">
          <a:xfrm>
            <a:off x="8155347" y="3649886"/>
            <a:ext cx="304207" cy="298311"/>
          </a:xfrm>
          <a:custGeom>
            <a:avLst/>
            <a:gdLst>
              <a:gd name="T0" fmla="*/ 36 w 100"/>
              <a:gd name="T1" fmla="*/ 36 h 108"/>
              <a:gd name="T2" fmla="*/ 16 w 100"/>
              <a:gd name="T3" fmla="*/ 36 h 108"/>
              <a:gd name="T4" fmla="*/ 16 w 100"/>
              <a:gd name="T5" fmla="*/ 28 h 108"/>
              <a:gd name="T6" fmla="*/ 36 w 100"/>
              <a:gd name="T7" fmla="*/ 28 h 108"/>
              <a:gd name="T8" fmla="*/ 36 w 100"/>
              <a:gd name="T9" fmla="*/ 36 h 108"/>
              <a:gd name="T10" fmla="*/ 16 w 100"/>
              <a:gd name="T11" fmla="*/ 60 h 108"/>
              <a:gd name="T12" fmla="*/ 52 w 100"/>
              <a:gd name="T13" fmla="*/ 60 h 108"/>
              <a:gd name="T14" fmla="*/ 52 w 100"/>
              <a:gd name="T15" fmla="*/ 52 h 108"/>
              <a:gd name="T16" fmla="*/ 16 w 100"/>
              <a:gd name="T17" fmla="*/ 52 h 108"/>
              <a:gd name="T18" fmla="*/ 16 w 100"/>
              <a:gd name="T19" fmla="*/ 60 h 108"/>
              <a:gd name="T20" fmla="*/ 16 w 100"/>
              <a:gd name="T21" fmla="*/ 84 h 108"/>
              <a:gd name="T22" fmla="*/ 40 w 100"/>
              <a:gd name="T23" fmla="*/ 84 h 108"/>
              <a:gd name="T24" fmla="*/ 40 w 100"/>
              <a:gd name="T25" fmla="*/ 76 h 108"/>
              <a:gd name="T26" fmla="*/ 16 w 100"/>
              <a:gd name="T27" fmla="*/ 76 h 108"/>
              <a:gd name="T28" fmla="*/ 16 w 100"/>
              <a:gd name="T29" fmla="*/ 84 h 108"/>
              <a:gd name="T30" fmla="*/ 99 w 100"/>
              <a:gd name="T31" fmla="*/ 33 h 108"/>
              <a:gd name="T32" fmla="*/ 93 w 100"/>
              <a:gd name="T33" fmla="*/ 33 h 108"/>
              <a:gd name="T34" fmla="*/ 92 w 100"/>
              <a:gd name="T35" fmla="*/ 34 h 108"/>
              <a:gd name="T36" fmla="*/ 97 w 100"/>
              <a:gd name="T37" fmla="*/ 40 h 108"/>
              <a:gd name="T38" fmla="*/ 99 w 100"/>
              <a:gd name="T39" fmla="*/ 39 h 108"/>
              <a:gd name="T40" fmla="*/ 99 w 100"/>
              <a:gd name="T41" fmla="*/ 33 h 108"/>
              <a:gd name="T42" fmla="*/ 80 w 100"/>
              <a:gd name="T43" fmla="*/ 28 h 108"/>
              <a:gd name="T44" fmla="*/ 80 w 100"/>
              <a:gd name="T45" fmla="*/ 46 h 108"/>
              <a:gd name="T46" fmla="*/ 86 w 100"/>
              <a:gd name="T47" fmla="*/ 40 h 108"/>
              <a:gd name="T48" fmla="*/ 92 w 100"/>
              <a:gd name="T49" fmla="*/ 46 h 108"/>
              <a:gd name="T50" fmla="*/ 80 w 100"/>
              <a:gd name="T51" fmla="*/ 58 h 108"/>
              <a:gd name="T52" fmla="*/ 80 w 100"/>
              <a:gd name="T53" fmla="*/ 108 h 108"/>
              <a:gd name="T54" fmla="*/ 0 w 100"/>
              <a:gd name="T55" fmla="*/ 108 h 108"/>
              <a:gd name="T56" fmla="*/ 0 w 100"/>
              <a:gd name="T57" fmla="*/ 0 h 108"/>
              <a:gd name="T58" fmla="*/ 52 w 100"/>
              <a:gd name="T59" fmla="*/ 0 h 108"/>
              <a:gd name="T60" fmla="*/ 80 w 100"/>
              <a:gd name="T61" fmla="*/ 28 h 108"/>
              <a:gd name="T62" fmla="*/ 52 w 100"/>
              <a:gd name="T63" fmla="*/ 28 h 108"/>
              <a:gd name="T64" fmla="*/ 68 w 100"/>
              <a:gd name="T65" fmla="*/ 28 h 108"/>
              <a:gd name="T66" fmla="*/ 52 w 100"/>
              <a:gd name="T67" fmla="*/ 11 h 108"/>
              <a:gd name="T68" fmla="*/ 52 w 100"/>
              <a:gd name="T69" fmla="*/ 28 h 108"/>
              <a:gd name="T70" fmla="*/ 72 w 100"/>
              <a:gd name="T71" fmla="*/ 36 h 108"/>
              <a:gd name="T72" fmla="*/ 44 w 100"/>
              <a:gd name="T73" fmla="*/ 36 h 108"/>
              <a:gd name="T74" fmla="*/ 44 w 100"/>
              <a:gd name="T75" fmla="*/ 8 h 108"/>
              <a:gd name="T76" fmla="*/ 8 w 100"/>
              <a:gd name="T77" fmla="*/ 8 h 108"/>
              <a:gd name="T78" fmla="*/ 8 w 100"/>
              <a:gd name="T79" fmla="*/ 100 h 108"/>
              <a:gd name="T80" fmla="*/ 72 w 100"/>
              <a:gd name="T81" fmla="*/ 100 h 108"/>
              <a:gd name="T82" fmla="*/ 72 w 100"/>
              <a:gd name="T83" fmla="*/ 66 h 108"/>
              <a:gd name="T84" fmla="*/ 53 w 100"/>
              <a:gd name="T85" fmla="*/ 84 h 108"/>
              <a:gd name="T86" fmla="*/ 48 w 100"/>
              <a:gd name="T87" fmla="*/ 84 h 108"/>
              <a:gd name="T88" fmla="*/ 48 w 100"/>
              <a:gd name="T89" fmla="*/ 78 h 108"/>
              <a:gd name="T90" fmla="*/ 72 w 100"/>
              <a:gd name="T91" fmla="*/ 54 h 108"/>
              <a:gd name="T92" fmla="*/ 72 w 100"/>
              <a:gd name="T93" fmla="*/ 36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0" h="108">
                <a:moveTo>
                  <a:pt x="36" y="36"/>
                </a:moveTo>
                <a:cubicBezTo>
                  <a:pt x="16" y="36"/>
                  <a:pt x="16" y="36"/>
                  <a:pt x="16" y="36"/>
                </a:cubicBezTo>
                <a:cubicBezTo>
                  <a:pt x="16" y="28"/>
                  <a:pt x="16" y="28"/>
                  <a:pt x="16" y="28"/>
                </a:cubicBezTo>
                <a:cubicBezTo>
                  <a:pt x="36" y="28"/>
                  <a:pt x="36" y="28"/>
                  <a:pt x="36" y="28"/>
                </a:cubicBezTo>
                <a:lnTo>
                  <a:pt x="36" y="36"/>
                </a:lnTo>
                <a:close/>
                <a:moveTo>
                  <a:pt x="16" y="60"/>
                </a:moveTo>
                <a:cubicBezTo>
                  <a:pt x="52" y="60"/>
                  <a:pt x="52" y="60"/>
                  <a:pt x="52" y="60"/>
                </a:cubicBezTo>
                <a:cubicBezTo>
                  <a:pt x="52" y="52"/>
                  <a:pt x="52" y="52"/>
                  <a:pt x="52" y="52"/>
                </a:cubicBezTo>
                <a:cubicBezTo>
                  <a:pt x="16" y="52"/>
                  <a:pt x="16" y="52"/>
                  <a:pt x="16" y="52"/>
                </a:cubicBezTo>
                <a:lnTo>
                  <a:pt x="16" y="60"/>
                </a:lnTo>
                <a:close/>
                <a:moveTo>
                  <a:pt x="16" y="84"/>
                </a:moveTo>
                <a:cubicBezTo>
                  <a:pt x="40" y="84"/>
                  <a:pt x="40" y="84"/>
                  <a:pt x="40" y="84"/>
                </a:cubicBezTo>
                <a:cubicBezTo>
                  <a:pt x="40" y="76"/>
                  <a:pt x="40" y="76"/>
                  <a:pt x="40" y="76"/>
                </a:cubicBezTo>
                <a:cubicBezTo>
                  <a:pt x="16" y="76"/>
                  <a:pt x="16" y="76"/>
                  <a:pt x="16" y="76"/>
                </a:cubicBezTo>
                <a:lnTo>
                  <a:pt x="16" y="84"/>
                </a:lnTo>
                <a:close/>
                <a:moveTo>
                  <a:pt x="99" y="33"/>
                </a:moveTo>
                <a:cubicBezTo>
                  <a:pt x="97" y="31"/>
                  <a:pt x="95" y="31"/>
                  <a:pt x="93" y="33"/>
                </a:cubicBezTo>
                <a:cubicBezTo>
                  <a:pt x="92" y="34"/>
                  <a:pt x="92" y="34"/>
                  <a:pt x="92" y="34"/>
                </a:cubicBezTo>
                <a:cubicBezTo>
                  <a:pt x="97" y="40"/>
                  <a:pt x="97" y="40"/>
                  <a:pt x="97" y="40"/>
                </a:cubicBezTo>
                <a:cubicBezTo>
                  <a:pt x="99" y="39"/>
                  <a:pt x="99" y="39"/>
                  <a:pt x="99" y="39"/>
                </a:cubicBezTo>
                <a:cubicBezTo>
                  <a:pt x="100" y="37"/>
                  <a:pt x="100" y="35"/>
                  <a:pt x="99" y="33"/>
                </a:cubicBezTo>
                <a:close/>
                <a:moveTo>
                  <a:pt x="80" y="28"/>
                </a:moveTo>
                <a:cubicBezTo>
                  <a:pt x="80" y="46"/>
                  <a:pt x="80" y="46"/>
                  <a:pt x="80" y="46"/>
                </a:cubicBezTo>
                <a:cubicBezTo>
                  <a:pt x="86" y="40"/>
                  <a:pt x="86" y="40"/>
                  <a:pt x="86" y="40"/>
                </a:cubicBezTo>
                <a:cubicBezTo>
                  <a:pt x="92" y="46"/>
                  <a:pt x="92" y="46"/>
                  <a:pt x="92" y="46"/>
                </a:cubicBezTo>
                <a:cubicBezTo>
                  <a:pt x="80" y="58"/>
                  <a:pt x="80" y="58"/>
                  <a:pt x="80" y="58"/>
                </a:cubicBezTo>
                <a:cubicBezTo>
                  <a:pt x="80" y="108"/>
                  <a:pt x="80" y="108"/>
                  <a:pt x="80" y="108"/>
                </a:cubicBezTo>
                <a:cubicBezTo>
                  <a:pt x="0" y="108"/>
                  <a:pt x="0" y="108"/>
                  <a:pt x="0" y="108"/>
                </a:cubicBezTo>
                <a:cubicBezTo>
                  <a:pt x="0" y="0"/>
                  <a:pt x="0" y="0"/>
                  <a:pt x="0" y="0"/>
                </a:cubicBezTo>
                <a:cubicBezTo>
                  <a:pt x="52" y="0"/>
                  <a:pt x="52" y="0"/>
                  <a:pt x="52" y="0"/>
                </a:cubicBezTo>
                <a:lnTo>
                  <a:pt x="80" y="28"/>
                </a:lnTo>
                <a:close/>
                <a:moveTo>
                  <a:pt x="52" y="28"/>
                </a:moveTo>
                <a:cubicBezTo>
                  <a:pt x="68" y="28"/>
                  <a:pt x="68" y="28"/>
                  <a:pt x="68" y="28"/>
                </a:cubicBezTo>
                <a:cubicBezTo>
                  <a:pt x="52" y="11"/>
                  <a:pt x="52" y="11"/>
                  <a:pt x="52" y="11"/>
                </a:cubicBezTo>
                <a:lnTo>
                  <a:pt x="52" y="28"/>
                </a:lnTo>
                <a:close/>
                <a:moveTo>
                  <a:pt x="72" y="36"/>
                </a:moveTo>
                <a:cubicBezTo>
                  <a:pt x="44" y="36"/>
                  <a:pt x="44" y="36"/>
                  <a:pt x="44" y="36"/>
                </a:cubicBezTo>
                <a:cubicBezTo>
                  <a:pt x="44" y="8"/>
                  <a:pt x="44" y="8"/>
                  <a:pt x="44" y="8"/>
                </a:cubicBezTo>
                <a:cubicBezTo>
                  <a:pt x="8" y="8"/>
                  <a:pt x="8" y="8"/>
                  <a:pt x="8" y="8"/>
                </a:cubicBezTo>
                <a:cubicBezTo>
                  <a:pt x="8" y="100"/>
                  <a:pt x="8" y="100"/>
                  <a:pt x="8" y="100"/>
                </a:cubicBezTo>
                <a:cubicBezTo>
                  <a:pt x="72" y="100"/>
                  <a:pt x="72" y="100"/>
                  <a:pt x="72" y="100"/>
                </a:cubicBezTo>
                <a:cubicBezTo>
                  <a:pt x="72" y="66"/>
                  <a:pt x="72" y="66"/>
                  <a:pt x="72" y="66"/>
                </a:cubicBezTo>
                <a:cubicBezTo>
                  <a:pt x="53" y="84"/>
                  <a:pt x="53" y="84"/>
                  <a:pt x="53" y="84"/>
                </a:cubicBezTo>
                <a:cubicBezTo>
                  <a:pt x="48" y="84"/>
                  <a:pt x="48" y="84"/>
                  <a:pt x="48" y="84"/>
                </a:cubicBezTo>
                <a:cubicBezTo>
                  <a:pt x="48" y="78"/>
                  <a:pt x="48" y="78"/>
                  <a:pt x="48" y="78"/>
                </a:cubicBezTo>
                <a:cubicBezTo>
                  <a:pt x="72" y="54"/>
                  <a:pt x="72" y="54"/>
                  <a:pt x="72" y="54"/>
                </a:cubicBezTo>
                <a:lnTo>
                  <a:pt x="72" y="36"/>
                </a:ln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defTabSz="914225">
              <a:defRPr/>
            </a:pPr>
            <a:endParaRPr lang="en-US" kern="0">
              <a:solidFill>
                <a:srgbClr val="000000"/>
              </a:solidFill>
              <a:latin typeface="Segoe UI"/>
            </a:endParaRPr>
          </a:p>
        </p:txBody>
      </p:sp>
      <p:sp>
        <p:nvSpPr>
          <p:cNvPr id="153" name="Freeform 152"/>
          <p:cNvSpPr>
            <a:spLocks noEditPoints="1"/>
          </p:cNvSpPr>
          <p:nvPr/>
        </p:nvSpPr>
        <p:spPr bwMode="auto">
          <a:xfrm>
            <a:off x="8412393" y="3969163"/>
            <a:ext cx="480945" cy="361898"/>
          </a:xfrm>
          <a:custGeom>
            <a:avLst/>
            <a:gdLst>
              <a:gd name="T0" fmla="*/ 106 w 128"/>
              <a:gd name="T1" fmla="*/ 52 h 96"/>
              <a:gd name="T2" fmla="*/ 114 w 128"/>
              <a:gd name="T3" fmla="*/ 52 h 96"/>
              <a:gd name="T4" fmla="*/ 114 w 128"/>
              <a:gd name="T5" fmla="*/ 56 h 96"/>
              <a:gd name="T6" fmla="*/ 104 w 128"/>
              <a:gd name="T7" fmla="*/ 54 h 96"/>
              <a:gd name="T8" fmla="*/ 48 w 128"/>
              <a:gd name="T9" fmla="*/ 16 h 96"/>
              <a:gd name="T10" fmla="*/ 56 w 128"/>
              <a:gd name="T11" fmla="*/ 16 h 96"/>
              <a:gd name="T12" fmla="*/ 72 w 128"/>
              <a:gd name="T13" fmla="*/ 36 h 96"/>
              <a:gd name="T14" fmla="*/ 128 w 128"/>
              <a:gd name="T15" fmla="*/ 40 h 96"/>
              <a:gd name="T16" fmla="*/ 128 w 128"/>
              <a:gd name="T17" fmla="*/ 88 h 96"/>
              <a:gd name="T18" fmla="*/ 128 w 128"/>
              <a:gd name="T19" fmla="*/ 96 h 96"/>
              <a:gd name="T20" fmla="*/ 56 w 128"/>
              <a:gd name="T21" fmla="*/ 92 h 96"/>
              <a:gd name="T22" fmla="*/ 56 w 128"/>
              <a:gd name="T23" fmla="*/ 60 h 96"/>
              <a:gd name="T24" fmla="*/ 0 w 128"/>
              <a:gd name="T25" fmla="*/ 56 h 96"/>
              <a:gd name="T26" fmla="*/ 0 w 128"/>
              <a:gd name="T27" fmla="*/ 32 h 96"/>
              <a:gd name="T28" fmla="*/ 0 w 128"/>
              <a:gd name="T29" fmla="*/ 4 h 96"/>
              <a:gd name="T30" fmla="*/ 72 w 128"/>
              <a:gd name="T31" fmla="*/ 0 h 96"/>
              <a:gd name="T32" fmla="*/ 72 w 128"/>
              <a:gd name="T33" fmla="*/ 8 h 96"/>
              <a:gd name="T34" fmla="*/ 56 w 128"/>
              <a:gd name="T35" fmla="*/ 44 h 96"/>
              <a:gd name="T36" fmla="*/ 49 w 128"/>
              <a:gd name="T37" fmla="*/ 42 h 96"/>
              <a:gd name="T38" fmla="*/ 38 w 128"/>
              <a:gd name="T39" fmla="*/ 42 h 96"/>
              <a:gd name="T40" fmla="*/ 8 w 128"/>
              <a:gd name="T41" fmla="*/ 36 h 96"/>
              <a:gd name="T42" fmla="*/ 56 w 128"/>
              <a:gd name="T43" fmla="*/ 52 h 96"/>
              <a:gd name="T44" fmla="*/ 60 w 128"/>
              <a:gd name="T45" fmla="*/ 36 h 96"/>
              <a:gd name="T46" fmla="*/ 64 w 128"/>
              <a:gd name="T47" fmla="*/ 8 h 96"/>
              <a:gd name="T48" fmla="*/ 8 w 128"/>
              <a:gd name="T49" fmla="*/ 24 h 96"/>
              <a:gd name="T50" fmla="*/ 44 w 128"/>
              <a:gd name="T51" fmla="*/ 36 h 96"/>
              <a:gd name="T52" fmla="*/ 60 w 128"/>
              <a:gd name="T53" fmla="*/ 36 h 96"/>
              <a:gd name="T54" fmla="*/ 116 w 128"/>
              <a:gd name="T55" fmla="*/ 84 h 96"/>
              <a:gd name="T56" fmla="*/ 104 w 128"/>
              <a:gd name="T57" fmla="*/ 84 h 96"/>
              <a:gd name="T58" fmla="*/ 88 w 128"/>
              <a:gd name="T59" fmla="*/ 84 h 96"/>
              <a:gd name="T60" fmla="*/ 76 w 128"/>
              <a:gd name="T61" fmla="*/ 84 h 96"/>
              <a:gd name="T62" fmla="*/ 68 w 128"/>
              <a:gd name="T63" fmla="*/ 84 h 96"/>
              <a:gd name="T64" fmla="*/ 64 w 128"/>
              <a:gd name="T65" fmla="*/ 88 h 96"/>
              <a:gd name="T66" fmla="*/ 120 w 128"/>
              <a:gd name="T67" fmla="*/ 84 h 96"/>
              <a:gd name="T68" fmla="*/ 64 w 128"/>
              <a:gd name="T69" fmla="*/ 52 h 96"/>
              <a:gd name="T70" fmla="*/ 64 w 128"/>
              <a:gd name="T71" fmla="*/ 72 h 96"/>
              <a:gd name="T72" fmla="*/ 68 w 128"/>
              <a:gd name="T73" fmla="*/ 68 h 96"/>
              <a:gd name="T74" fmla="*/ 76 w 128"/>
              <a:gd name="T75" fmla="*/ 76 h 96"/>
              <a:gd name="T76" fmla="*/ 80 w 128"/>
              <a:gd name="T77" fmla="*/ 72 h 96"/>
              <a:gd name="T78" fmla="*/ 88 w 128"/>
              <a:gd name="T79" fmla="*/ 68 h 96"/>
              <a:gd name="T80" fmla="*/ 96 w 128"/>
              <a:gd name="T81" fmla="*/ 68 h 96"/>
              <a:gd name="T82" fmla="*/ 100 w 128"/>
              <a:gd name="T83" fmla="*/ 76 h 96"/>
              <a:gd name="T84" fmla="*/ 104 w 128"/>
              <a:gd name="T85" fmla="*/ 72 h 96"/>
              <a:gd name="T86" fmla="*/ 112 w 128"/>
              <a:gd name="T87" fmla="*/ 64 h 96"/>
              <a:gd name="T88" fmla="*/ 116 w 128"/>
              <a:gd name="T89" fmla="*/ 76 h 96"/>
              <a:gd name="T90" fmla="*/ 120 w 128"/>
              <a:gd name="T91" fmla="*/ 64 h 96"/>
              <a:gd name="T92" fmla="*/ 64 w 128"/>
              <a:gd name="T93" fmla="*/ 4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96">
                <a:moveTo>
                  <a:pt x="104" y="54"/>
                </a:moveTo>
                <a:cubicBezTo>
                  <a:pt x="104" y="53"/>
                  <a:pt x="105" y="52"/>
                  <a:pt x="106" y="52"/>
                </a:cubicBezTo>
                <a:cubicBezTo>
                  <a:pt x="106" y="50"/>
                  <a:pt x="108" y="48"/>
                  <a:pt x="110" y="48"/>
                </a:cubicBezTo>
                <a:cubicBezTo>
                  <a:pt x="112" y="48"/>
                  <a:pt x="114" y="50"/>
                  <a:pt x="114" y="52"/>
                </a:cubicBezTo>
                <a:cubicBezTo>
                  <a:pt x="115" y="52"/>
                  <a:pt x="116" y="53"/>
                  <a:pt x="116" y="54"/>
                </a:cubicBezTo>
                <a:cubicBezTo>
                  <a:pt x="116" y="56"/>
                  <a:pt x="115" y="56"/>
                  <a:pt x="114" y="56"/>
                </a:cubicBezTo>
                <a:cubicBezTo>
                  <a:pt x="106" y="56"/>
                  <a:pt x="106" y="56"/>
                  <a:pt x="106" y="56"/>
                </a:cubicBezTo>
                <a:cubicBezTo>
                  <a:pt x="105" y="56"/>
                  <a:pt x="104" y="56"/>
                  <a:pt x="104" y="54"/>
                </a:cubicBezTo>
                <a:close/>
                <a:moveTo>
                  <a:pt x="52" y="12"/>
                </a:moveTo>
                <a:cubicBezTo>
                  <a:pt x="50" y="12"/>
                  <a:pt x="48" y="14"/>
                  <a:pt x="48" y="16"/>
                </a:cubicBezTo>
                <a:cubicBezTo>
                  <a:pt x="48" y="19"/>
                  <a:pt x="50" y="20"/>
                  <a:pt x="52" y="20"/>
                </a:cubicBezTo>
                <a:cubicBezTo>
                  <a:pt x="54" y="20"/>
                  <a:pt x="56" y="19"/>
                  <a:pt x="56" y="16"/>
                </a:cubicBezTo>
                <a:cubicBezTo>
                  <a:pt x="56" y="14"/>
                  <a:pt x="54" y="12"/>
                  <a:pt x="52" y="12"/>
                </a:cubicBezTo>
                <a:close/>
                <a:moveTo>
                  <a:pt x="72" y="36"/>
                </a:moveTo>
                <a:cubicBezTo>
                  <a:pt x="128" y="36"/>
                  <a:pt x="128" y="36"/>
                  <a:pt x="128" y="36"/>
                </a:cubicBezTo>
                <a:cubicBezTo>
                  <a:pt x="128" y="40"/>
                  <a:pt x="128" y="40"/>
                  <a:pt x="128" y="40"/>
                </a:cubicBezTo>
                <a:cubicBezTo>
                  <a:pt x="128" y="44"/>
                  <a:pt x="128" y="44"/>
                  <a:pt x="128" y="44"/>
                </a:cubicBezTo>
                <a:cubicBezTo>
                  <a:pt x="128" y="88"/>
                  <a:pt x="128" y="88"/>
                  <a:pt x="128" y="88"/>
                </a:cubicBezTo>
                <a:cubicBezTo>
                  <a:pt x="128" y="92"/>
                  <a:pt x="128" y="92"/>
                  <a:pt x="128" y="92"/>
                </a:cubicBezTo>
                <a:cubicBezTo>
                  <a:pt x="128" y="96"/>
                  <a:pt x="128" y="96"/>
                  <a:pt x="128" y="96"/>
                </a:cubicBezTo>
                <a:cubicBezTo>
                  <a:pt x="56" y="96"/>
                  <a:pt x="56" y="96"/>
                  <a:pt x="56" y="96"/>
                </a:cubicBezTo>
                <a:cubicBezTo>
                  <a:pt x="56" y="92"/>
                  <a:pt x="56" y="92"/>
                  <a:pt x="56" y="92"/>
                </a:cubicBezTo>
                <a:cubicBezTo>
                  <a:pt x="56" y="88"/>
                  <a:pt x="56" y="88"/>
                  <a:pt x="56" y="88"/>
                </a:cubicBezTo>
                <a:cubicBezTo>
                  <a:pt x="56" y="60"/>
                  <a:pt x="56" y="60"/>
                  <a:pt x="56" y="60"/>
                </a:cubicBezTo>
                <a:cubicBezTo>
                  <a:pt x="0" y="60"/>
                  <a:pt x="0" y="60"/>
                  <a:pt x="0" y="60"/>
                </a:cubicBezTo>
                <a:cubicBezTo>
                  <a:pt x="0" y="56"/>
                  <a:pt x="0" y="56"/>
                  <a:pt x="0" y="56"/>
                </a:cubicBezTo>
                <a:cubicBezTo>
                  <a:pt x="0" y="52"/>
                  <a:pt x="0" y="52"/>
                  <a:pt x="0" y="52"/>
                </a:cubicBezTo>
                <a:cubicBezTo>
                  <a:pt x="0" y="32"/>
                  <a:pt x="0" y="32"/>
                  <a:pt x="0" y="32"/>
                </a:cubicBezTo>
                <a:cubicBezTo>
                  <a:pt x="0" y="8"/>
                  <a:pt x="0" y="8"/>
                  <a:pt x="0" y="8"/>
                </a:cubicBezTo>
                <a:cubicBezTo>
                  <a:pt x="0" y="4"/>
                  <a:pt x="0" y="4"/>
                  <a:pt x="0" y="4"/>
                </a:cubicBezTo>
                <a:cubicBezTo>
                  <a:pt x="0" y="0"/>
                  <a:pt x="0" y="0"/>
                  <a:pt x="0" y="0"/>
                </a:cubicBezTo>
                <a:cubicBezTo>
                  <a:pt x="72" y="0"/>
                  <a:pt x="72" y="0"/>
                  <a:pt x="72" y="0"/>
                </a:cubicBezTo>
                <a:cubicBezTo>
                  <a:pt x="72" y="4"/>
                  <a:pt x="72" y="4"/>
                  <a:pt x="72" y="4"/>
                </a:cubicBezTo>
                <a:cubicBezTo>
                  <a:pt x="72" y="8"/>
                  <a:pt x="72" y="8"/>
                  <a:pt x="72" y="8"/>
                </a:cubicBezTo>
                <a:lnTo>
                  <a:pt x="72" y="36"/>
                </a:lnTo>
                <a:close/>
                <a:moveTo>
                  <a:pt x="56" y="44"/>
                </a:moveTo>
                <a:cubicBezTo>
                  <a:pt x="52" y="40"/>
                  <a:pt x="52" y="40"/>
                  <a:pt x="52" y="40"/>
                </a:cubicBezTo>
                <a:cubicBezTo>
                  <a:pt x="49" y="42"/>
                  <a:pt x="49" y="42"/>
                  <a:pt x="49" y="42"/>
                </a:cubicBezTo>
                <a:cubicBezTo>
                  <a:pt x="44" y="48"/>
                  <a:pt x="44" y="48"/>
                  <a:pt x="44" y="48"/>
                </a:cubicBezTo>
                <a:cubicBezTo>
                  <a:pt x="38" y="42"/>
                  <a:pt x="38" y="42"/>
                  <a:pt x="38" y="42"/>
                </a:cubicBezTo>
                <a:cubicBezTo>
                  <a:pt x="20" y="24"/>
                  <a:pt x="20" y="24"/>
                  <a:pt x="20" y="24"/>
                </a:cubicBezTo>
                <a:cubicBezTo>
                  <a:pt x="8" y="36"/>
                  <a:pt x="8" y="36"/>
                  <a:pt x="8" y="36"/>
                </a:cubicBezTo>
                <a:cubicBezTo>
                  <a:pt x="8" y="52"/>
                  <a:pt x="8" y="52"/>
                  <a:pt x="8" y="52"/>
                </a:cubicBezTo>
                <a:cubicBezTo>
                  <a:pt x="56" y="52"/>
                  <a:pt x="56" y="52"/>
                  <a:pt x="56" y="52"/>
                </a:cubicBezTo>
                <a:cubicBezTo>
                  <a:pt x="56" y="44"/>
                  <a:pt x="56" y="44"/>
                  <a:pt x="56" y="44"/>
                </a:cubicBezTo>
                <a:close/>
                <a:moveTo>
                  <a:pt x="60" y="36"/>
                </a:moveTo>
                <a:cubicBezTo>
                  <a:pt x="64" y="36"/>
                  <a:pt x="64" y="36"/>
                  <a:pt x="64" y="36"/>
                </a:cubicBezTo>
                <a:cubicBezTo>
                  <a:pt x="64" y="8"/>
                  <a:pt x="64" y="8"/>
                  <a:pt x="64" y="8"/>
                </a:cubicBezTo>
                <a:cubicBezTo>
                  <a:pt x="8" y="8"/>
                  <a:pt x="8" y="8"/>
                  <a:pt x="8" y="8"/>
                </a:cubicBezTo>
                <a:cubicBezTo>
                  <a:pt x="8" y="24"/>
                  <a:pt x="8" y="24"/>
                  <a:pt x="8" y="24"/>
                </a:cubicBezTo>
                <a:cubicBezTo>
                  <a:pt x="20" y="12"/>
                  <a:pt x="20" y="12"/>
                  <a:pt x="20" y="12"/>
                </a:cubicBezTo>
                <a:cubicBezTo>
                  <a:pt x="44" y="36"/>
                  <a:pt x="44" y="36"/>
                  <a:pt x="44" y="36"/>
                </a:cubicBezTo>
                <a:cubicBezTo>
                  <a:pt x="52" y="28"/>
                  <a:pt x="52" y="28"/>
                  <a:pt x="52" y="28"/>
                </a:cubicBezTo>
                <a:lnTo>
                  <a:pt x="60" y="36"/>
                </a:lnTo>
                <a:close/>
                <a:moveTo>
                  <a:pt x="120" y="84"/>
                </a:moveTo>
                <a:cubicBezTo>
                  <a:pt x="116" y="84"/>
                  <a:pt x="116" y="84"/>
                  <a:pt x="116" y="84"/>
                </a:cubicBezTo>
                <a:cubicBezTo>
                  <a:pt x="112" y="84"/>
                  <a:pt x="112" y="84"/>
                  <a:pt x="112" y="84"/>
                </a:cubicBezTo>
                <a:cubicBezTo>
                  <a:pt x="104" y="84"/>
                  <a:pt x="104" y="84"/>
                  <a:pt x="104" y="84"/>
                </a:cubicBezTo>
                <a:cubicBezTo>
                  <a:pt x="96" y="84"/>
                  <a:pt x="96" y="84"/>
                  <a:pt x="96" y="84"/>
                </a:cubicBezTo>
                <a:cubicBezTo>
                  <a:pt x="88" y="84"/>
                  <a:pt x="88" y="84"/>
                  <a:pt x="88" y="84"/>
                </a:cubicBezTo>
                <a:cubicBezTo>
                  <a:pt x="80" y="84"/>
                  <a:pt x="80" y="84"/>
                  <a:pt x="80" y="84"/>
                </a:cubicBezTo>
                <a:cubicBezTo>
                  <a:pt x="76" y="84"/>
                  <a:pt x="76" y="84"/>
                  <a:pt x="76" y="84"/>
                </a:cubicBezTo>
                <a:cubicBezTo>
                  <a:pt x="72" y="84"/>
                  <a:pt x="72" y="84"/>
                  <a:pt x="72" y="84"/>
                </a:cubicBezTo>
                <a:cubicBezTo>
                  <a:pt x="68" y="84"/>
                  <a:pt x="68" y="84"/>
                  <a:pt x="68" y="84"/>
                </a:cubicBezTo>
                <a:cubicBezTo>
                  <a:pt x="64" y="84"/>
                  <a:pt x="64" y="84"/>
                  <a:pt x="64" y="84"/>
                </a:cubicBezTo>
                <a:cubicBezTo>
                  <a:pt x="64" y="88"/>
                  <a:pt x="64" y="88"/>
                  <a:pt x="64" y="88"/>
                </a:cubicBezTo>
                <a:cubicBezTo>
                  <a:pt x="120" y="88"/>
                  <a:pt x="120" y="88"/>
                  <a:pt x="120" y="88"/>
                </a:cubicBezTo>
                <a:lnTo>
                  <a:pt x="120" y="84"/>
                </a:lnTo>
                <a:close/>
                <a:moveTo>
                  <a:pt x="64" y="44"/>
                </a:moveTo>
                <a:cubicBezTo>
                  <a:pt x="64" y="52"/>
                  <a:pt x="64" y="52"/>
                  <a:pt x="64" y="52"/>
                </a:cubicBezTo>
                <a:cubicBezTo>
                  <a:pt x="64" y="60"/>
                  <a:pt x="64" y="60"/>
                  <a:pt x="64" y="60"/>
                </a:cubicBezTo>
                <a:cubicBezTo>
                  <a:pt x="64" y="72"/>
                  <a:pt x="64" y="72"/>
                  <a:pt x="64" y="72"/>
                </a:cubicBezTo>
                <a:cubicBezTo>
                  <a:pt x="68" y="72"/>
                  <a:pt x="68" y="72"/>
                  <a:pt x="68" y="72"/>
                </a:cubicBezTo>
                <a:cubicBezTo>
                  <a:pt x="68" y="68"/>
                  <a:pt x="68" y="68"/>
                  <a:pt x="68" y="68"/>
                </a:cubicBezTo>
                <a:cubicBezTo>
                  <a:pt x="76" y="60"/>
                  <a:pt x="76" y="60"/>
                  <a:pt x="76" y="60"/>
                </a:cubicBezTo>
                <a:cubicBezTo>
                  <a:pt x="76" y="76"/>
                  <a:pt x="76" y="76"/>
                  <a:pt x="76" y="76"/>
                </a:cubicBezTo>
                <a:cubicBezTo>
                  <a:pt x="80" y="76"/>
                  <a:pt x="80" y="76"/>
                  <a:pt x="80" y="76"/>
                </a:cubicBezTo>
                <a:cubicBezTo>
                  <a:pt x="80" y="72"/>
                  <a:pt x="80" y="72"/>
                  <a:pt x="80" y="72"/>
                </a:cubicBezTo>
                <a:cubicBezTo>
                  <a:pt x="88" y="72"/>
                  <a:pt x="88" y="72"/>
                  <a:pt x="88" y="72"/>
                </a:cubicBezTo>
                <a:cubicBezTo>
                  <a:pt x="88" y="68"/>
                  <a:pt x="88" y="68"/>
                  <a:pt x="88" y="68"/>
                </a:cubicBezTo>
                <a:cubicBezTo>
                  <a:pt x="88" y="66"/>
                  <a:pt x="90" y="64"/>
                  <a:pt x="92" y="64"/>
                </a:cubicBezTo>
                <a:cubicBezTo>
                  <a:pt x="94" y="64"/>
                  <a:pt x="96" y="66"/>
                  <a:pt x="96" y="68"/>
                </a:cubicBezTo>
                <a:cubicBezTo>
                  <a:pt x="96" y="76"/>
                  <a:pt x="96" y="76"/>
                  <a:pt x="96" y="76"/>
                </a:cubicBezTo>
                <a:cubicBezTo>
                  <a:pt x="100" y="76"/>
                  <a:pt x="100" y="76"/>
                  <a:pt x="100" y="76"/>
                </a:cubicBezTo>
                <a:cubicBezTo>
                  <a:pt x="100" y="72"/>
                  <a:pt x="100" y="72"/>
                  <a:pt x="100" y="72"/>
                </a:cubicBezTo>
                <a:cubicBezTo>
                  <a:pt x="104" y="72"/>
                  <a:pt x="104" y="72"/>
                  <a:pt x="104" y="72"/>
                </a:cubicBezTo>
                <a:cubicBezTo>
                  <a:pt x="104" y="64"/>
                  <a:pt x="104" y="64"/>
                  <a:pt x="104" y="64"/>
                </a:cubicBezTo>
                <a:cubicBezTo>
                  <a:pt x="112" y="64"/>
                  <a:pt x="112" y="64"/>
                  <a:pt x="112" y="64"/>
                </a:cubicBezTo>
                <a:cubicBezTo>
                  <a:pt x="112" y="76"/>
                  <a:pt x="112" y="76"/>
                  <a:pt x="112" y="76"/>
                </a:cubicBezTo>
                <a:cubicBezTo>
                  <a:pt x="116" y="76"/>
                  <a:pt x="116" y="76"/>
                  <a:pt x="116" y="76"/>
                </a:cubicBezTo>
                <a:cubicBezTo>
                  <a:pt x="116" y="68"/>
                  <a:pt x="116" y="68"/>
                  <a:pt x="116" y="68"/>
                </a:cubicBezTo>
                <a:cubicBezTo>
                  <a:pt x="120" y="64"/>
                  <a:pt x="120" y="64"/>
                  <a:pt x="120" y="64"/>
                </a:cubicBezTo>
                <a:cubicBezTo>
                  <a:pt x="120" y="44"/>
                  <a:pt x="120" y="44"/>
                  <a:pt x="120" y="44"/>
                </a:cubicBezTo>
                <a:lnTo>
                  <a:pt x="64" y="44"/>
                </a:ln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defTabSz="914225">
              <a:defRPr/>
            </a:pPr>
            <a:endParaRPr lang="en-US" kern="0">
              <a:solidFill>
                <a:srgbClr val="000000"/>
              </a:solidFill>
              <a:latin typeface="Segoe UI"/>
            </a:endParaRPr>
          </a:p>
        </p:txBody>
      </p:sp>
      <p:sp>
        <p:nvSpPr>
          <p:cNvPr id="154" name="Freeform 153"/>
          <p:cNvSpPr>
            <a:spLocks noEditPoints="1"/>
          </p:cNvSpPr>
          <p:nvPr/>
        </p:nvSpPr>
        <p:spPr bwMode="auto">
          <a:xfrm>
            <a:off x="7117534" y="3811406"/>
            <a:ext cx="302654" cy="313875"/>
          </a:xfrm>
          <a:custGeom>
            <a:avLst/>
            <a:gdLst>
              <a:gd name="T0" fmla="*/ 0 w 284"/>
              <a:gd name="T1" fmla="*/ 284 h 284"/>
              <a:gd name="T2" fmla="*/ 284 w 284"/>
              <a:gd name="T3" fmla="*/ 284 h 284"/>
              <a:gd name="T4" fmla="*/ 284 w 284"/>
              <a:gd name="T5" fmla="*/ 0 h 284"/>
              <a:gd name="T6" fmla="*/ 0 w 284"/>
              <a:gd name="T7" fmla="*/ 0 h 284"/>
              <a:gd name="T8" fmla="*/ 0 w 284"/>
              <a:gd name="T9" fmla="*/ 284 h 284"/>
              <a:gd name="T10" fmla="*/ 19 w 284"/>
              <a:gd name="T11" fmla="*/ 19 h 284"/>
              <a:gd name="T12" fmla="*/ 265 w 284"/>
              <a:gd name="T13" fmla="*/ 19 h 284"/>
              <a:gd name="T14" fmla="*/ 265 w 284"/>
              <a:gd name="T15" fmla="*/ 38 h 284"/>
              <a:gd name="T16" fmla="*/ 19 w 284"/>
              <a:gd name="T17" fmla="*/ 38 h 284"/>
              <a:gd name="T18" fmla="*/ 19 w 284"/>
              <a:gd name="T19" fmla="*/ 19 h 284"/>
              <a:gd name="T20" fmla="*/ 19 w 284"/>
              <a:gd name="T21" fmla="*/ 57 h 284"/>
              <a:gd name="T22" fmla="*/ 265 w 284"/>
              <a:gd name="T23" fmla="*/ 57 h 284"/>
              <a:gd name="T24" fmla="*/ 265 w 284"/>
              <a:gd name="T25" fmla="*/ 265 h 284"/>
              <a:gd name="T26" fmla="*/ 19 w 284"/>
              <a:gd name="T27" fmla="*/ 265 h 284"/>
              <a:gd name="T28" fmla="*/ 19 w 284"/>
              <a:gd name="T29" fmla="*/ 57 h 284"/>
              <a:gd name="T30" fmla="*/ 133 w 284"/>
              <a:gd name="T31" fmla="*/ 95 h 284"/>
              <a:gd name="T32" fmla="*/ 152 w 284"/>
              <a:gd name="T33" fmla="*/ 95 h 284"/>
              <a:gd name="T34" fmla="*/ 152 w 284"/>
              <a:gd name="T35" fmla="*/ 114 h 284"/>
              <a:gd name="T36" fmla="*/ 133 w 284"/>
              <a:gd name="T37" fmla="*/ 114 h 284"/>
              <a:gd name="T38" fmla="*/ 133 w 284"/>
              <a:gd name="T39" fmla="*/ 95 h 284"/>
              <a:gd name="T40" fmla="*/ 208 w 284"/>
              <a:gd name="T41" fmla="*/ 95 h 284"/>
              <a:gd name="T42" fmla="*/ 227 w 284"/>
              <a:gd name="T43" fmla="*/ 95 h 284"/>
              <a:gd name="T44" fmla="*/ 227 w 284"/>
              <a:gd name="T45" fmla="*/ 114 h 284"/>
              <a:gd name="T46" fmla="*/ 208 w 284"/>
              <a:gd name="T47" fmla="*/ 114 h 284"/>
              <a:gd name="T48" fmla="*/ 208 w 284"/>
              <a:gd name="T49" fmla="*/ 95 h 284"/>
              <a:gd name="T50" fmla="*/ 208 w 284"/>
              <a:gd name="T51" fmla="*/ 152 h 284"/>
              <a:gd name="T52" fmla="*/ 227 w 284"/>
              <a:gd name="T53" fmla="*/ 152 h 284"/>
              <a:gd name="T54" fmla="*/ 227 w 284"/>
              <a:gd name="T55" fmla="*/ 170 h 284"/>
              <a:gd name="T56" fmla="*/ 208 w 284"/>
              <a:gd name="T57" fmla="*/ 170 h 284"/>
              <a:gd name="T58" fmla="*/ 208 w 284"/>
              <a:gd name="T59" fmla="*/ 152 h 284"/>
              <a:gd name="T60" fmla="*/ 133 w 284"/>
              <a:gd name="T61" fmla="*/ 152 h 284"/>
              <a:gd name="T62" fmla="*/ 152 w 284"/>
              <a:gd name="T63" fmla="*/ 152 h 284"/>
              <a:gd name="T64" fmla="*/ 152 w 284"/>
              <a:gd name="T65" fmla="*/ 170 h 284"/>
              <a:gd name="T66" fmla="*/ 133 w 284"/>
              <a:gd name="T67" fmla="*/ 170 h 284"/>
              <a:gd name="T68" fmla="*/ 133 w 284"/>
              <a:gd name="T69" fmla="*/ 152 h 284"/>
              <a:gd name="T70" fmla="*/ 57 w 284"/>
              <a:gd name="T71" fmla="*/ 152 h 284"/>
              <a:gd name="T72" fmla="*/ 76 w 284"/>
              <a:gd name="T73" fmla="*/ 152 h 284"/>
              <a:gd name="T74" fmla="*/ 76 w 284"/>
              <a:gd name="T75" fmla="*/ 170 h 284"/>
              <a:gd name="T76" fmla="*/ 57 w 284"/>
              <a:gd name="T77" fmla="*/ 170 h 284"/>
              <a:gd name="T78" fmla="*/ 57 w 284"/>
              <a:gd name="T79" fmla="*/ 152 h 284"/>
              <a:gd name="T80" fmla="*/ 57 w 284"/>
              <a:gd name="T81" fmla="*/ 208 h 284"/>
              <a:gd name="T82" fmla="*/ 76 w 284"/>
              <a:gd name="T83" fmla="*/ 208 h 284"/>
              <a:gd name="T84" fmla="*/ 76 w 284"/>
              <a:gd name="T85" fmla="*/ 227 h 284"/>
              <a:gd name="T86" fmla="*/ 57 w 284"/>
              <a:gd name="T87" fmla="*/ 227 h 284"/>
              <a:gd name="T88" fmla="*/ 57 w 284"/>
              <a:gd name="T89" fmla="*/ 208 h 284"/>
              <a:gd name="T90" fmla="*/ 133 w 284"/>
              <a:gd name="T91" fmla="*/ 208 h 284"/>
              <a:gd name="T92" fmla="*/ 152 w 284"/>
              <a:gd name="T93" fmla="*/ 208 h 284"/>
              <a:gd name="T94" fmla="*/ 152 w 284"/>
              <a:gd name="T95" fmla="*/ 227 h 284"/>
              <a:gd name="T96" fmla="*/ 133 w 284"/>
              <a:gd name="T97" fmla="*/ 227 h 284"/>
              <a:gd name="T98" fmla="*/ 133 w 284"/>
              <a:gd name="T99" fmla="*/ 208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4" h="284">
                <a:moveTo>
                  <a:pt x="0" y="284"/>
                </a:moveTo>
                <a:lnTo>
                  <a:pt x="284" y="284"/>
                </a:lnTo>
                <a:lnTo>
                  <a:pt x="284" y="0"/>
                </a:lnTo>
                <a:lnTo>
                  <a:pt x="0" y="0"/>
                </a:lnTo>
                <a:lnTo>
                  <a:pt x="0" y="284"/>
                </a:lnTo>
                <a:close/>
                <a:moveTo>
                  <a:pt x="19" y="19"/>
                </a:moveTo>
                <a:lnTo>
                  <a:pt x="265" y="19"/>
                </a:lnTo>
                <a:lnTo>
                  <a:pt x="265" y="38"/>
                </a:lnTo>
                <a:lnTo>
                  <a:pt x="19" y="38"/>
                </a:lnTo>
                <a:lnTo>
                  <a:pt x="19" y="19"/>
                </a:lnTo>
                <a:close/>
                <a:moveTo>
                  <a:pt x="19" y="57"/>
                </a:moveTo>
                <a:lnTo>
                  <a:pt x="265" y="57"/>
                </a:lnTo>
                <a:lnTo>
                  <a:pt x="265" y="265"/>
                </a:lnTo>
                <a:lnTo>
                  <a:pt x="19" y="265"/>
                </a:lnTo>
                <a:lnTo>
                  <a:pt x="19" y="57"/>
                </a:lnTo>
                <a:close/>
                <a:moveTo>
                  <a:pt x="133" y="95"/>
                </a:moveTo>
                <a:lnTo>
                  <a:pt x="152" y="95"/>
                </a:lnTo>
                <a:lnTo>
                  <a:pt x="152" y="114"/>
                </a:lnTo>
                <a:lnTo>
                  <a:pt x="133" y="114"/>
                </a:lnTo>
                <a:lnTo>
                  <a:pt x="133" y="95"/>
                </a:lnTo>
                <a:close/>
                <a:moveTo>
                  <a:pt x="208" y="95"/>
                </a:moveTo>
                <a:lnTo>
                  <a:pt x="227" y="95"/>
                </a:lnTo>
                <a:lnTo>
                  <a:pt x="227" y="114"/>
                </a:lnTo>
                <a:lnTo>
                  <a:pt x="208" y="114"/>
                </a:lnTo>
                <a:lnTo>
                  <a:pt x="208" y="95"/>
                </a:lnTo>
                <a:close/>
                <a:moveTo>
                  <a:pt x="208" y="152"/>
                </a:moveTo>
                <a:lnTo>
                  <a:pt x="227" y="152"/>
                </a:lnTo>
                <a:lnTo>
                  <a:pt x="227" y="170"/>
                </a:lnTo>
                <a:lnTo>
                  <a:pt x="208" y="170"/>
                </a:lnTo>
                <a:lnTo>
                  <a:pt x="208" y="152"/>
                </a:lnTo>
                <a:close/>
                <a:moveTo>
                  <a:pt x="133" y="152"/>
                </a:moveTo>
                <a:lnTo>
                  <a:pt x="152" y="152"/>
                </a:lnTo>
                <a:lnTo>
                  <a:pt x="152" y="170"/>
                </a:lnTo>
                <a:lnTo>
                  <a:pt x="133" y="170"/>
                </a:lnTo>
                <a:lnTo>
                  <a:pt x="133" y="152"/>
                </a:lnTo>
                <a:close/>
                <a:moveTo>
                  <a:pt x="57" y="152"/>
                </a:moveTo>
                <a:lnTo>
                  <a:pt x="76" y="152"/>
                </a:lnTo>
                <a:lnTo>
                  <a:pt x="76" y="170"/>
                </a:lnTo>
                <a:lnTo>
                  <a:pt x="57" y="170"/>
                </a:lnTo>
                <a:lnTo>
                  <a:pt x="57" y="152"/>
                </a:lnTo>
                <a:close/>
                <a:moveTo>
                  <a:pt x="57" y="208"/>
                </a:moveTo>
                <a:lnTo>
                  <a:pt x="76" y="208"/>
                </a:lnTo>
                <a:lnTo>
                  <a:pt x="76" y="227"/>
                </a:lnTo>
                <a:lnTo>
                  <a:pt x="57" y="227"/>
                </a:lnTo>
                <a:lnTo>
                  <a:pt x="57" y="208"/>
                </a:lnTo>
                <a:close/>
                <a:moveTo>
                  <a:pt x="133" y="208"/>
                </a:moveTo>
                <a:lnTo>
                  <a:pt x="152" y="208"/>
                </a:lnTo>
                <a:lnTo>
                  <a:pt x="152" y="227"/>
                </a:lnTo>
                <a:lnTo>
                  <a:pt x="133" y="227"/>
                </a:lnTo>
                <a:lnTo>
                  <a:pt x="133" y="208"/>
                </a:ln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defTabSz="914225">
              <a:defRPr/>
            </a:pPr>
            <a:endParaRPr lang="en-US" kern="0">
              <a:solidFill>
                <a:srgbClr val="000000"/>
              </a:solidFill>
              <a:latin typeface="Segoe UI"/>
            </a:endParaRPr>
          </a:p>
        </p:txBody>
      </p:sp>
      <p:sp>
        <p:nvSpPr>
          <p:cNvPr id="155" name="Freeform 68"/>
          <p:cNvSpPr>
            <a:spLocks noChangeAspect="1" noEditPoints="1"/>
          </p:cNvSpPr>
          <p:nvPr/>
        </p:nvSpPr>
        <p:spPr bwMode="auto">
          <a:xfrm>
            <a:off x="7504039" y="3962714"/>
            <a:ext cx="347200" cy="238341"/>
          </a:xfrm>
          <a:custGeom>
            <a:avLst/>
            <a:gdLst>
              <a:gd name="T0" fmla="*/ 0 w 303"/>
              <a:gd name="T1" fmla="*/ 208 h 208"/>
              <a:gd name="T2" fmla="*/ 303 w 303"/>
              <a:gd name="T3" fmla="*/ 208 h 208"/>
              <a:gd name="T4" fmla="*/ 303 w 303"/>
              <a:gd name="T5" fmla="*/ 0 h 208"/>
              <a:gd name="T6" fmla="*/ 0 w 303"/>
              <a:gd name="T7" fmla="*/ 0 h 208"/>
              <a:gd name="T8" fmla="*/ 0 w 303"/>
              <a:gd name="T9" fmla="*/ 208 h 208"/>
              <a:gd name="T10" fmla="*/ 263 w 303"/>
              <a:gd name="T11" fmla="*/ 19 h 208"/>
              <a:gd name="T12" fmla="*/ 152 w 303"/>
              <a:gd name="T13" fmla="*/ 92 h 208"/>
              <a:gd name="T14" fmla="*/ 41 w 303"/>
              <a:gd name="T15" fmla="*/ 19 h 208"/>
              <a:gd name="T16" fmla="*/ 263 w 303"/>
              <a:gd name="T17" fmla="*/ 19 h 208"/>
              <a:gd name="T18" fmla="*/ 19 w 303"/>
              <a:gd name="T19" fmla="*/ 26 h 208"/>
              <a:gd name="T20" fmla="*/ 152 w 303"/>
              <a:gd name="T21" fmla="*/ 113 h 208"/>
              <a:gd name="T22" fmla="*/ 284 w 303"/>
              <a:gd name="T23" fmla="*/ 26 h 208"/>
              <a:gd name="T24" fmla="*/ 284 w 303"/>
              <a:gd name="T25" fmla="*/ 189 h 208"/>
              <a:gd name="T26" fmla="*/ 19 w 303"/>
              <a:gd name="T27" fmla="*/ 189 h 208"/>
              <a:gd name="T28" fmla="*/ 19 w 303"/>
              <a:gd name="T29" fmla="*/ 26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3" h="208">
                <a:moveTo>
                  <a:pt x="0" y="208"/>
                </a:moveTo>
                <a:lnTo>
                  <a:pt x="303" y="208"/>
                </a:lnTo>
                <a:lnTo>
                  <a:pt x="303" y="0"/>
                </a:lnTo>
                <a:lnTo>
                  <a:pt x="0" y="0"/>
                </a:lnTo>
                <a:lnTo>
                  <a:pt x="0" y="208"/>
                </a:lnTo>
                <a:close/>
                <a:moveTo>
                  <a:pt x="263" y="19"/>
                </a:moveTo>
                <a:lnTo>
                  <a:pt x="152" y="92"/>
                </a:lnTo>
                <a:lnTo>
                  <a:pt x="41" y="19"/>
                </a:lnTo>
                <a:lnTo>
                  <a:pt x="263" y="19"/>
                </a:lnTo>
                <a:close/>
                <a:moveTo>
                  <a:pt x="19" y="26"/>
                </a:moveTo>
                <a:lnTo>
                  <a:pt x="152" y="113"/>
                </a:lnTo>
                <a:lnTo>
                  <a:pt x="284" y="26"/>
                </a:lnTo>
                <a:lnTo>
                  <a:pt x="284" y="189"/>
                </a:lnTo>
                <a:lnTo>
                  <a:pt x="19" y="189"/>
                </a:lnTo>
                <a:lnTo>
                  <a:pt x="19" y="26"/>
                </a:ln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defTabSz="914225">
              <a:defRPr/>
            </a:pPr>
            <a:endParaRPr lang="en-US" kern="0">
              <a:solidFill>
                <a:srgbClr val="000000"/>
              </a:solidFill>
              <a:latin typeface="Segoe UI"/>
            </a:endParaRPr>
          </a:p>
        </p:txBody>
      </p:sp>
    </p:spTree>
    <p:custDataLst>
      <p:tags r:id="rId1"/>
    </p:custDataLst>
    <p:extLst>
      <p:ext uri="{BB962C8B-B14F-4D97-AF65-F5344CB8AC3E}">
        <p14:creationId xmlns:p14="http://schemas.microsoft.com/office/powerpoint/2010/main" val="14862985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nodePh="1">
                                  <p:stCondLst>
                                    <p:cond delay="0"/>
                                  </p:stCondLst>
                                  <p:endCondLst>
                                    <p:cond evt="begin" delay="0">
                                      <p:tn val="5"/>
                                    </p:cond>
                                  </p:endCondLst>
                                  <p:childTnLst>
                                    <p:set>
                                      <p:cBhvr>
                                        <p:cTn id="6" dur="1" fill="hold">
                                          <p:stCondLst>
                                            <p:cond delay="0"/>
                                          </p:stCondLst>
                                        </p:cTn>
                                        <p:tgtEl>
                                          <p:spTgt spid="81"/>
                                        </p:tgtEl>
                                        <p:attrNameLst>
                                          <p:attrName>style.visibility</p:attrName>
                                        </p:attrNameLst>
                                      </p:cBhvr>
                                      <p:to>
                                        <p:strVal val="visible"/>
                                      </p:to>
                                    </p:set>
                                    <p:animEffect transition="in" filter="fade">
                                      <p:cBhvr>
                                        <p:cTn id="7" dur="1000"/>
                                        <p:tgtEl>
                                          <p:spTgt spid="81"/>
                                        </p:tgtEl>
                                      </p:cBhvr>
                                    </p:animEffect>
                                    <p:anim calcmode="lin" valueType="num">
                                      <p:cBhvr>
                                        <p:cTn id="8" dur="1000" fill="hold"/>
                                        <p:tgtEl>
                                          <p:spTgt spid="81"/>
                                        </p:tgtEl>
                                        <p:attrNameLst>
                                          <p:attrName>ppt_x</p:attrName>
                                        </p:attrNameLst>
                                      </p:cBhvr>
                                      <p:tavLst>
                                        <p:tav tm="0">
                                          <p:val>
                                            <p:strVal val="#ppt_x"/>
                                          </p:val>
                                        </p:tav>
                                        <p:tav tm="100000">
                                          <p:val>
                                            <p:strVal val="#ppt_x"/>
                                          </p:val>
                                        </p:tav>
                                      </p:tavLst>
                                    </p:anim>
                                    <p:anim calcmode="lin" valueType="num">
                                      <p:cBhvr>
                                        <p:cTn id="9" dur="1000" fill="hold"/>
                                        <p:tgtEl>
                                          <p:spTgt spid="8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 name="Rectangle 138"/>
          <p:cNvSpPr/>
          <p:nvPr/>
        </p:nvSpPr>
        <p:spPr bwMode="auto">
          <a:xfrm>
            <a:off x="269241" y="2831302"/>
            <a:ext cx="11655840" cy="3038472"/>
          </a:xfrm>
          <a:prstGeom prst="rect">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4821" rIns="0" bIns="44821"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094" fontAlgn="base">
              <a:spcBef>
                <a:spcPct val="0"/>
              </a:spcBef>
              <a:spcAft>
                <a:spcPct val="0"/>
              </a:spcAft>
              <a:defRPr/>
            </a:pPr>
            <a:endParaRPr lang="en-US" sz="1922" dirty="0">
              <a:gradFill>
                <a:gsLst>
                  <a:gs pos="0">
                    <a:srgbClr val="FFFFFF"/>
                  </a:gs>
                  <a:gs pos="100000">
                    <a:srgbClr val="FFFFFF"/>
                  </a:gs>
                </a:gsLst>
                <a:lin ang="5400000" scaled="0"/>
              </a:gradFill>
              <a:latin typeface="Segoe UI"/>
            </a:endParaRPr>
          </a:p>
        </p:txBody>
      </p:sp>
      <p:sp>
        <p:nvSpPr>
          <p:cNvPr id="13" name="Title 12"/>
          <p:cNvSpPr>
            <a:spLocks noGrp="1"/>
          </p:cNvSpPr>
          <p:nvPr>
            <p:ph type="title"/>
          </p:nvPr>
        </p:nvSpPr>
        <p:spPr>
          <a:xfrm>
            <a:off x="269241" y="289957"/>
            <a:ext cx="11655840" cy="899537"/>
          </a:xfrm>
        </p:spPr>
        <p:txBody>
          <a:bodyPr/>
          <a:lstStyle/>
          <a:p>
            <a:r>
              <a:rPr lang="en-US" sz="4800" dirty="0"/>
              <a:t>Today’s world with Microsoft Graph</a:t>
            </a:r>
            <a:br>
              <a:rPr lang="en-US" sz="4800" dirty="0"/>
            </a:br>
            <a:endParaRPr lang="en-US" dirty="0"/>
          </a:p>
        </p:txBody>
      </p:sp>
      <p:sp>
        <p:nvSpPr>
          <p:cNvPr id="94" name="Rectangle 93"/>
          <p:cNvSpPr/>
          <p:nvPr/>
        </p:nvSpPr>
        <p:spPr bwMode="auto">
          <a:xfrm>
            <a:off x="1730339" y="2775065"/>
            <a:ext cx="8732279" cy="1824774"/>
          </a:xfrm>
          <a:prstGeom prst="rect">
            <a:avLst/>
          </a:prstGeom>
          <a:no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lIns="89642" tIns="89642" rIns="33620" bIns="33620" rtlCol="0" anchor="b"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914038">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5" name="Rectangle 94"/>
          <p:cNvSpPr/>
          <p:nvPr/>
        </p:nvSpPr>
        <p:spPr>
          <a:xfrm>
            <a:off x="269241" y="1710852"/>
            <a:ext cx="11655840" cy="1064152"/>
          </a:xfrm>
          <a:prstGeom prst="rect">
            <a:avLst/>
          </a:prstGeom>
          <a:solidFill>
            <a:srgbClr val="0078D7"/>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defRPr/>
            </a:pPr>
            <a:r>
              <a:rPr lang="en-US" sz="3137" dirty="0">
                <a:solidFill>
                  <a:srgbClr val="FFFFFF"/>
                </a:solidFill>
                <a:latin typeface="Segoe UI"/>
              </a:rPr>
              <a:t>Microsoft Graph </a:t>
            </a:r>
          </a:p>
          <a:p>
            <a:pPr algn="ctr" defTabSz="896386">
              <a:defRPr/>
            </a:pPr>
            <a:r>
              <a:rPr lang="en-US" sz="3137" dirty="0">
                <a:solidFill>
                  <a:srgbClr val="FFFFFF"/>
                </a:solidFill>
                <a:latin typeface="Segoe UI"/>
              </a:rPr>
              <a:t>https://graph.microsoft.com</a:t>
            </a:r>
          </a:p>
        </p:txBody>
      </p:sp>
      <p:sp>
        <p:nvSpPr>
          <p:cNvPr id="106" name="Rectangle 105"/>
          <p:cNvSpPr/>
          <p:nvPr/>
        </p:nvSpPr>
        <p:spPr bwMode="auto">
          <a:xfrm>
            <a:off x="792153" y="3724146"/>
            <a:ext cx="10607694" cy="1996224"/>
          </a:xfrm>
          <a:prstGeom prst="rect">
            <a:avLst/>
          </a:prstGeom>
          <a:solidFill>
            <a:schemeClr val="dk1"/>
          </a:solidFill>
          <a:ln>
            <a:solidFill>
              <a:schemeClr val="accent1">
                <a:lumMod val="75000"/>
              </a:schemeClr>
            </a:solidFill>
          </a:ln>
        </p:spPr>
        <p:style>
          <a:lnRef idx="0">
            <a:scrgbClr r="0" g="0" b="0"/>
          </a:lnRef>
          <a:fillRef idx="0">
            <a:scrgbClr r="0" g="0" b="0"/>
          </a:fillRef>
          <a:effectRef idx="0">
            <a:scrgbClr r="0" g="0" b="0"/>
          </a:effectRef>
          <a:fontRef idx="minor">
            <a:schemeClr val="lt1"/>
          </a:fontRef>
        </p:style>
        <p:txBody>
          <a:bodyPr lIns="89642" tIns="89642" rIns="33620" bIns="33620"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38">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8" name="Freeform 107"/>
          <p:cNvSpPr>
            <a:spLocks noEditPoints="1"/>
          </p:cNvSpPr>
          <p:nvPr/>
        </p:nvSpPr>
        <p:spPr bwMode="auto">
          <a:xfrm>
            <a:off x="2286195" y="4035155"/>
            <a:ext cx="352219" cy="280434"/>
          </a:xfrm>
          <a:custGeom>
            <a:avLst/>
            <a:gdLst>
              <a:gd name="T0" fmla="*/ 0 w 128"/>
              <a:gd name="T1" fmla="*/ 56 h 104"/>
              <a:gd name="T2" fmla="*/ 8 w 128"/>
              <a:gd name="T3" fmla="*/ 56 h 104"/>
              <a:gd name="T4" fmla="*/ 24 w 128"/>
              <a:gd name="T5" fmla="*/ 40 h 104"/>
              <a:gd name="T6" fmla="*/ 40 w 128"/>
              <a:gd name="T7" fmla="*/ 56 h 104"/>
              <a:gd name="T8" fmla="*/ 50 w 128"/>
              <a:gd name="T9" fmla="*/ 75 h 104"/>
              <a:gd name="T10" fmla="*/ 32 w 128"/>
              <a:gd name="T11" fmla="*/ 104 h 104"/>
              <a:gd name="T12" fmla="*/ 40 w 128"/>
              <a:gd name="T13" fmla="*/ 104 h 104"/>
              <a:gd name="T14" fmla="*/ 64 w 128"/>
              <a:gd name="T15" fmla="*/ 80 h 104"/>
              <a:gd name="T16" fmla="*/ 88 w 128"/>
              <a:gd name="T17" fmla="*/ 104 h 104"/>
              <a:gd name="T18" fmla="*/ 96 w 128"/>
              <a:gd name="T19" fmla="*/ 104 h 104"/>
              <a:gd name="T20" fmla="*/ 78 w 128"/>
              <a:gd name="T21" fmla="*/ 75 h 104"/>
              <a:gd name="T22" fmla="*/ 88 w 128"/>
              <a:gd name="T23" fmla="*/ 56 h 104"/>
              <a:gd name="T24" fmla="*/ 104 w 128"/>
              <a:gd name="T25" fmla="*/ 40 h 104"/>
              <a:gd name="T26" fmla="*/ 120 w 128"/>
              <a:gd name="T27" fmla="*/ 56 h 104"/>
              <a:gd name="T28" fmla="*/ 128 w 128"/>
              <a:gd name="T29" fmla="*/ 56 h 104"/>
              <a:gd name="T30" fmla="*/ 117 w 128"/>
              <a:gd name="T31" fmla="*/ 36 h 104"/>
              <a:gd name="T32" fmla="*/ 124 w 128"/>
              <a:gd name="T33" fmla="*/ 20 h 104"/>
              <a:gd name="T34" fmla="*/ 104 w 128"/>
              <a:gd name="T35" fmla="*/ 0 h 104"/>
              <a:gd name="T36" fmla="*/ 84 w 128"/>
              <a:gd name="T37" fmla="*/ 20 h 104"/>
              <a:gd name="T38" fmla="*/ 92 w 128"/>
              <a:gd name="T39" fmla="*/ 36 h 104"/>
              <a:gd name="T40" fmla="*/ 84 w 128"/>
              <a:gd name="T41" fmla="*/ 43 h 104"/>
              <a:gd name="T42" fmla="*/ 64 w 128"/>
              <a:gd name="T43" fmla="*/ 32 h 104"/>
              <a:gd name="T44" fmla="*/ 44 w 128"/>
              <a:gd name="T45" fmla="*/ 43 h 104"/>
              <a:gd name="T46" fmla="*/ 37 w 128"/>
              <a:gd name="T47" fmla="*/ 36 h 104"/>
              <a:gd name="T48" fmla="*/ 44 w 128"/>
              <a:gd name="T49" fmla="*/ 20 h 104"/>
              <a:gd name="T50" fmla="*/ 24 w 128"/>
              <a:gd name="T51" fmla="*/ 0 h 104"/>
              <a:gd name="T52" fmla="*/ 4 w 128"/>
              <a:gd name="T53" fmla="*/ 20 h 104"/>
              <a:gd name="T54" fmla="*/ 12 w 128"/>
              <a:gd name="T55" fmla="*/ 36 h 104"/>
              <a:gd name="T56" fmla="*/ 0 w 128"/>
              <a:gd name="T57" fmla="*/ 56 h 104"/>
              <a:gd name="T58" fmla="*/ 104 w 128"/>
              <a:gd name="T59" fmla="*/ 8 h 104"/>
              <a:gd name="T60" fmla="*/ 116 w 128"/>
              <a:gd name="T61" fmla="*/ 20 h 104"/>
              <a:gd name="T62" fmla="*/ 104 w 128"/>
              <a:gd name="T63" fmla="*/ 32 h 104"/>
              <a:gd name="T64" fmla="*/ 92 w 128"/>
              <a:gd name="T65" fmla="*/ 20 h 104"/>
              <a:gd name="T66" fmla="*/ 104 w 128"/>
              <a:gd name="T67" fmla="*/ 8 h 104"/>
              <a:gd name="T68" fmla="*/ 64 w 128"/>
              <a:gd name="T69" fmla="*/ 40 h 104"/>
              <a:gd name="T70" fmla="*/ 80 w 128"/>
              <a:gd name="T71" fmla="*/ 56 h 104"/>
              <a:gd name="T72" fmla="*/ 64 w 128"/>
              <a:gd name="T73" fmla="*/ 72 h 104"/>
              <a:gd name="T74" fmla="*/ 48 w 128"/>
              <a:gd name="T75" fmla="*/ 56 h 104"/>
              <a:gd name="T76" fmla="*/ 64 w 128"/>
              <a:gd name="T77" fmla="*/ 40 h 104"/>
              <a:gd name="T78" fmla="*/ 24 w 128"/>
              <a:gd name="T79" fmla="*/ 8 h 104"/>
              <a:gd name="T80" fmla="*/ 36 w 128"/>
              <a:gd name="T81" fmla="*/ 20 h 104"/>
              <a:gd name="T82" fmla="*/ 24 w 128"/>
              <a:gd name="T83" fmla="*/ 32 h 104"/>
              <a:gd name="T84" fmla="*/ 12 w 128"/>
              <a:gd name="T85" fmla="*/ 20 h 104"/>
              <a:gd name="T86" fmla="*/ 24 w 128"/>
              <a:gd name="T87" fmla="*/ 8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8" h="104">
                <a:moveTo>
                  <a:pt x="0" y="56"/>
                </a:moveTo>
                <a:cubicBezTo>
                  <a:pt x="8" y="56"/>
                  <a:pt x="8" y="56"/>
                  <a:pt x="8" y="56"/>
                </a:cubicBezTo>
                <a:cubicBezTo>
                  <a:pt x="8" y="47"/>
                  <a:pt x="15" y="40"/>
                  <a:pt x="24" y="40"/>
                </a:cubicBezTo>
                <a:cubicBezTo>
                  <a:pt x="33" y="40"/>
                  <a:pt x="40" y="47"/>
                  <a:pt x="40" y="56"/>
                </a:cubicBezTo>
                <a:cubicBezTo>
                  <a:pt x="40" y="64"/>
                  <a:pt x="44" y="71"/>
                  <a:pt x="50" y="75"/>
                </a:cubicBezTo>
                <a:cubicBezTo>
                  <a:pt x="40" y="81"/>
                  <a:pt x="32" y="91"/>
                  <a:pt x="32" y="104"/>
                </a:cubicBezTo>
                <a:cubicBezTo>
                  <a:pt x="40" y="104"/>
                  <a:pt x="40" y="104"/>
                  <a:pt x="40" y="104"/>
                </a:cubicBezTo>
                <a:cubicBezTo>
                  <a:pt x="40" y="91"/>
                  <a:pt x="51" y="80"/>
                  <a:pt x="64" y="80"/>
                </a:cubicBezTo>
                <a:cubicBezTo>
                  <a:pt x="77" y="80"/>
                  <a:pt x="88" y="91"/>
                  <a:pt x="88" y="104"/>
                </a:cubicBezTo>
                <a:cubicBezTo>
                  <a:pt x="96" y="104"/>
                  <a:pt x="96" y="104"/>
                  <a:pt x="96" y="104"/>
                </a:cubicBezTo>
                <a:cubicBezTo>
                  <a:pt x="96" y="91"/>
                  <a:pt x="89" y="81"/>
                  <a:pt x="78" y="75"/>
                </a:cubicBezTo>
                <a:cubicBezTo>
                  <a:pt x="84" y="71"/>
                  <a:pt x="88" y="64"/>
                  <a:pt x="88" y="56"/>
                </a:cubicBezTo>
                <a:cubicBezTo>
                  <a:pt x="88" y="47"/>
                  <a:pt x="95" y="40"/>
                  <a:pt x="104" y="40"/>
                </a:cubicBezTo>
                <a:cubicBezTo>
                  <a:pt x="113" y="40"/>
                  <a:pt x="120" y="47"/>
                  <a:pt x="120" y="56"/>
                </a:cubicBezTo>
                <a:cubicBezTo>
                  <a:pt x="128" y="56"/>
                  <a:pt x="128" y="56"/>
                  <a:pt x="128" y="56"/>
                </a:cubicBezTo>
                <a:cubicBezTo>
                  <a:pt x="128" y="47"/>
                  <a:pt x="124" y="40"/>
                  <a:pt x="117" y="36"/>
                </a:cubicBezTo>
                <a:cubicBezTo>
                  <a:pt x="121" y="32"/>
                  <a:pt x="124" y="26"/>
                  <a:pt x="124" y="20"/>
                </a:cubicBezTo>
                <a:cubicBezTo>
                  <a:pt x="124" y="9"/>
                  <a:pt x="115" y="0"/>
                  <a:pt x="104" y="0"/>
                </a:cubicBezTo>
                <a:cubicBezTo>
                  <a:pt x="93" y="0"/>
                  <a:pt x="84" y="9"/>
                  <a:pt x="84" y="20"/>
                </a:cubicBezTo>
                <a:cubicBezTo>
                  <a:pt x="84" y="26"/>
                  <a:pt x="87" y="32"/>
                  <a:pt x="92" y="36"/>
                </a:cubicBezTo>
                <a:cubicBezTo>
                  <a:pt x="89" y="37"/>
                  <a:pt x="86" y="40"/>
                  <a:pt x="84" y="43"/>
                </a:cubicBezTo>
                <a:cubicBezTo>
                  <a:pt x="80" y="36"/>
                  <a:pt x="73" y="32"/>
                  <a:pt x="64" y="32"/>
                </a:cubicBezTo>
                <a:cubicBezTo>
                  <a:pt x="56" y="32"/>
                  <a:pt x="49" y="36"/>
                  <a:pt x="44" y="43"/>
                </a:cubicBezTo>
                <a:cubicBezTo>
                  <a:pt x="42" y="40"/>
                  <a:pt x="40" y="37"/>
                  <a:pt x="37" y="36"/>
                </a:cubicBezTo>
                <a:cubicBezTo>
                  <a:pt x="41" y="32"/>
                  <a:pt x="44" y="26"/>
                  <a:pt x="44" y="20"/>
                </a:cubicBezTo>
                <a:cubicBezTo>
                  <a:pt x="44" y="9"/>
                  <a:pt x="35" y="0"/>
                  <a:pt x="24" y="0"/>
                </a:cubicBezTo>
                <a:cubicBezTo>
                  <a:pt x="13" y="0"/>
                  <a:pt x="4" y="9"/>
                  <a:pt x="4" y="20"/>
                </a:cubicBezTo>
                <a:cubicBezTo>
                  <a:pt x="4" y="26"/>
                  <a:pt x="7" y="32"/>
                  <a:pt x="12" y="36"/>
                </a:cubicBezTo>
                <a:cubicBezTo>
                  <a:pt x="5" y="40"/>
                  <a:pt x="0" y="47"/>
                  <a:pt x="0" y="56"/>
                </a:cubicBezTo>
                <a:close/>
                <a:moveTo>
                  <a:pt x="104" y="8"/>
                </a:moveTo>
                <a:cubicBezTo>
                  <a:pt x="111" y="8"/>
                  <a:pt x="116" y="13"/>
                  <a:pt x="116" y="20"/>
                </a:cubicBezTo>
                <a:cubicBezTo>
                  <a:pt x="116" y="27"/>
                  <a:pt x="111" y="32"/>
                  <a:pt x="104" y="32"/>
                </a:cubicBezTo>
                <a:cubicBezTo>
                  <a:pt x="98" y="32"/>
                  <a:pt x="92" y="27"/>
                  <a:pt x="92" y="20"/>
                </a:cubicBezTo>
                <a:cubicBezTo>
                  <a:pt x="92" y="13"/>
                  <a:pt x="98" y="8"/>
                  <a:pt x="104" y="8"/>
                </a:cubicBezTo>
                <a:close/>
                <a:moveTo>
                  <a:pt x="64" y="40"/>
                </a:moveTo>
                <a:cubicBezTo>
                  <a:pt x="73" y="40"/>
                  <a:pt x="80" y="47"/>
                  <a:pt x="80" y="56"/>
                </a:cubicBezTo>
                <a:cubicBezTo>
                  <a:pt x="80" y="65"/>
                  <a:pt x="73" y="72"/>
                  <a:pt x="64" y="72"/>
                </a:cubicBezTo>
                <a:cubicBezTo>
                  <a:pt x="55" y="72"/>
                  <a:pt x="48" y="65"/>
                  <a:pt x="48" y="56"/>
                </a:cubicBezTo>
                <a:cubicBezTo>
                  <a:pt x="48" y="47"/>
                  <a:pt x="55" y="40"/>
                  <a:pt x="64" y="40"/>
                </a:cubicBezTo>
                <a:close/>
                <a:moveTo>
                  <a:pt x="24" y="8"/>
                </a:moveTo>
                <a:cubicBezTo>
                  <a:pt x="31" y="8"/>
                  <a:pt x="36" y="13"/>
                  <a:pt x="36" y="20"/>
                </a:cubicBezTo>
                <a:cubicBezTo>
                  <a:pt x="36" y="27"/>
                  <a:pt x="31" y="32"/>
                  <a:pt x="24" y="32"/>
                </a:cubicBezTo>
                <a:cubicBezTo>
                  <a:pt x="18" y="32"/>
                  <a:pt x="12" y="27"/>
                  <a:pt x="12" y="20"/>
                </a:cubicBezTo>
                <a:cubicBezTo>
                  <a:pt x="12" y="13"/>
                  <a:pt x="18" y="8"/>
                  <a:pt x="24" y="8"/>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US" sz="1765">
              <a:solidFill>
                <a:srgbClr val="000000"/>
              </a:solidFill>
              <a:latin typeface="Segoe UI"/>
            </a:endParaRPr>
          </a:p>
        </p:txBody>
      </p:sp>
      <p:sp>
        <p:nvSpPr>
          <p:cNvPr id="111" name="Freeform 110"/>
          <p:cNvSpPr>
            <a:spLocks noEditPoints="1"/>
          </p:cNvSpPr>
          <p:nvPr/>
        </p:nvSpPr>
        <p:spPr bwMode="auto">
          <a:xfrm>
            <a:off x="3033216" y="4043952"/>
            <a:ext cx="255396" cy="262839"/>
          </a:xfrm>
          <a:custGeom>
            <a:avLst/>
            <a:gdLst>
              <a:gd name="T0" fmla="*/ 120 w 120"/>
              <a:gd name="T1" fmla="*/ 0 h 120"/>
              <a:gd name="T2" fmla="*/ 0 w 120"/>
              <a:gd name="T3" fmla="*/ 0 h 120"/>
              <a:gd name="T4" fmla="*/ 0 w 120"/>
              <a:gd name="T5" fmla="*/ 120 h 120"/>
              <a:gd name="T6" fmla="*/ 24 w 120"/>
              <a:gd name="T7" fmla="*/ 120 h 120"/>
              <a:gd name="T8" fmla="*/ 24 w 120"/>
              <a:gd name="T9" fmla="*/ 116 h 120"/>
              <a:gd name="T10" fmla="*/ 60 w 120"/>
              <a:gd name="T11" fmla="*/ 80 h 120"/>
              <a:gd name="T12" fmla="*/ 96 w 120"/>
              <a:gd name="T13" fmla="*/ 116 h 120"/>
              <a:gd name="T14" fmla="*/ 96 w 120"/>
              <a:gd name="T15" fmla="*/ 120 h 120"/>
              <a:gd name="T16" fmla="*/ 120 w 120"/>
              <a:gd name="T17" fmla="*/ 120 h 120"/>
              <a:gd name="T18" fmla="*/ 120 w 120"/>
              <a:gd name="T19" fmla="*/ 0 h 120"/>
              <a:gd name="T20" fmla="*/ 36 w 120"/>
              <a:gd name="T21" fmla="*/ 48 h 120"/>
              <a:gd name="T22" fmla="*/ 60 w 120"/>
              <a:gd name="T23" fmla="*/ 24 h 120"/>
              <a:gd name="T24" fmla="*/ 84 w 120"/>
              <a:gd name="T25" fmla="*/ 48 h 120"/>
              <a:gd name="T26" fmla="*/ 60 w 120"/>
              <a:gd name="T27" fmla="*/ 72 h 120"/>
              <a:gd name="T28" fmla="*/ 36 w 120"/>
              <a:gd name="T29" fmla="*/ 48 h 120"/>
              <a:gd name="T30" fmla="*/ 112 w 120"/>
              <a:gd name="T31" fmla="*/ 112 h 120"/>
              <a:gd name="T32" fmla="*/ 104 w 120"/>
              <a:gd name="T33" fmla="*/ 112 h 120"/>
              <a:gd name="T34" fmla="*/ 77 w 120"/>
              <a:gd name="T35" fmla="*/ 75 h 120"/>
              <a:gd name="T36" fmla="*/ 92 w 120"/>
              <a:gd name="T37" fmla="*/ 48 h 120"/>
              <a:gd name="T38" fmla="*/ 60 w 120"/>
              <a:gd name="T39" fmla="*/ 16 h 120"/>
              <a:gd name="T40" fmla="*/ 28 w 120"/>
              <a:gd name="T41" fmla="*/ 48 h 120"/>
              <a:gd name="T42" fmla="*/ 43 w 120"/>
              <a:gd name="T43" fmla="*/ 75 h 120"/>
              <a:gd name="T44" fmla="*/ 16 w 120"/>
              <a:gd name="T45" fmla="*/ 112 h 120"/>
              <a:gd name="T46" fmla="*/ 8 w 120"/>
              <a:gd name="T47" fmla="*/ 112 h 120"/>
              <a:gd name="T48" fmla="*/ 8 w 120"/>
              <a:gd name="T49" fmla="*/ 8 h 120"/>
              <a:gd name="T50" fmla="*/ 112 w 120"/>
              <a:gd name="T51" fmla="*/ 8 h 120"/>
              <a:gd name="T52" fmla="*/ 112 w 120"/>
              <a:gd name="T53" fmla="*/ 112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0" h="120">
                <a:moveTo>
                  <a:pt x="120" y="0"/>
                </a:moveTo>
                <a:cubicBezTo>
                  <a:pt x="0" y="0"/>
                  <a:pt x="0" y="0"/>
                  <a:pt x="0" y="0"/>
                </a:cubicBezTo>
                <a:cubicBezTo>
                  <a:pt x="0" y="120"/>
                  <a:pt x="0" y="120"/>
                  <a:pt x="0" y="120"/>
                </a:cubicBezTo>
                <a:cubicBezTo>
                  <a:pt x="24" y="120"/>
                  <a:pt x="24" y="120"/>
                  <a:pt x="24" y="120"/>
                </a:cubicBezTo>
                <a:cubicBezTo>
                  <a:pt x="24" y="116"/>
                  <a:pt x="24" y="116"/>
                  <a:pt x="24" y="116"/>
                </a:cubicBezTo>
                <a:cubicBezTo>
                  <a:pt x="24" y="96"/>
                  <a:pt x="40" y="80"/>
                  <a:pt x="60" y="80"/>
                </a:cubicBezTo>
                <a:cubicBezTo>
                  <a:pt x="80" y="80"/>
                  <a:pt x="96" y="96"/>
                  <a:pt x="96" y="116"/>
                </a:cubicBezTo>
                <a:cubicBezTo>
                  <a:pt x="96" y="120"/>
                  <a:pt x="96" y="120"/>
                  <a:pt x="96" y="120"/>
                </a:cubicBezTo>
                <a:cubicBezTo>
                  <a:pt x="120" y="120"/>
                  <a:pt x="120" y="120"/>
                  <a:pt x="120" y="120"/>
                </a:cubicBezTo>
                <a:lnTo>
                  <a:pt x="120" y="0"/>
                </a:lnTo>
                <a:close/>
                <a:moveTo>
                  <a:pt x="36" y="48"/>
                </a:moveTo>
                <a:cubicBezTo>
                  <a:pt x="36" y="35"/>
                  <a:pt x="47" y="24"/>
                  <a:pt x="60" y="24"/>
                </a:cubicBezTo>
                <a:cubicBezTo>
                  <a:pt x="73" y="24"/>
                  <a:pt x="84" y="35"/>
                  <a:pt x="84" y="48"/>
                </a:cubicBezTo>
                <a:cubicBezTo>
                  <a:pt x="84" y="61"/>
                  <a:pt x="73" y="72"/>
                  <a:pt x="60" y="72"/>
                </a:cubicBezTo>
                <a:cubicBezTo>
                  <a:pt x="47" y="72"/>
                  <a:pt x="36" y="61"/>
                  <a:pt x="36" y="48"/>
                </a:cubicBezTo>
                <a:close/>
                <a:moveTo>
                  <a:pt x="112" y="112"/>
                </a:moveTo>
                <a:cubicBezTo>
                  <a:pt x="104" y="112"/>
                  <a:pt x="104" y="112"/>
                  <a:pt x="104" y="112"/>
                </a:cubicBezTo>
                <a:cubicBezTo>
                  <a:pt x="102" y="95"/>
                  <a:pt x="91" y="81"/>
                  <a:pt x="77" y="75"/>
                </a:cubicBezTo>
                <a:cubicBezTo>
                  <a:pt x="86" y="70"/>
                  <a:pt x="92" y="60"/>
                  <a:pt x="92" y="48"/>
                </a:cubicBezTo>
                <a:cubicBezTo>
                  <a:pt x="92" y="30"/>
                  <a:pt x="78" y="16"/>
                  <a:pt x="60" y="16"/>
                </a:cubicBezTo>
                <a:cubicBezTo>
                  <a:pt x="42" y="16"/>
                  <a:pt x="28" y="30"/>
                  <a:pt x="28" y="48"/>
                </a:cubicBezTo>
                <a:cubicBezTo>
                  <a:pt x="28" y="60"/>
                  <a:pt x="34" y="70"/>
                  <a:pt x="43" y="75"/>
                </a:cubicBezTo>
                <a:cubicBezTo>
                  <a:pt x="28" y="81"/>
                  <a:pt x="18" y="95"/>
                  <a:pt x="16" y="112"/>
                </a:cubicBezTo>
                <a:cubicBezTo>
                  <a:pt x="8" y="112"/>
                  <a:pt x="8" y="112"/>
                  <a:pt x="8" y="112"/>
                </a:cubicBezTo>
                <a:cubicBezTo>
                  <a:pt x="8" y="8"/>
                  <a:pt x="8" y="8"/>
                  <a:pt x="8" y="8"/>
                </a:cubicBezTo>
                <a:cubicBezTo>
                  <a:pt x="112" y="8"/>
                  <a:pt x="112" y="8"/>
                  <a:pt x="112" y="8"/>
                </a:cubicBezTo>
                <a:lnTo>
                  <a:pt x="112" y="112"/>
                </a:ln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US" sz="1765">
              <a:solidFill>
                <a:srgbClr val="000000"/>
              </a:solidFill>
              <a:latin typeface="Segoe UI"/>
            </a:endParaRPr>
          </a:p>
        </p:txBody>
      </p:sp>
      <p:sp>
        <p:nvSpPr>
          <p:cNvPr id="112" name="Freeform 111"/>
          <p:cNvSpPr>
            <a:spLocks noEditPoints="1"/>
          </p:cNvSpPr>
          <p:nvPr/>
        </p:nvSpPr>
        <p:spPr bwMode="auto">
          <a:xfrm>
            <a:off x="3705534" y="4060267"/>
            <a:ext cx="312555" cy="230208"/>
          </a:xfrm>
          <a:custGeom>
            <a:avLst/>
            <a:gdLst>
              <a:gd name="T0" fmla="*/ 0 w 120"/>
              <a:gd name="T1" fmla="*/ 0 h 88"/>
              <a:gd name="T2" fmla="*/ 0 w 120"/>
              <a:gd name="T3" fmla="*/ 88 h 88"/>
              <a:gd name="T4" fmla="*/ 120 w 120"/>
              <a:gd name="T5" fmla="*/ 88 h 88"/>
              <a:gd name="T6" fmla="*/ 120 w 120"/>
              <a:gd name="T7" fmla="*/ 0 h 88"/>
              <a:gd name="T8" fmla="*/ 0 w 120"/>
              <a:gd name="T9" fmla="*/ 0 h 88"/>
              <a:gd name="T10" fmla="*/ 112 w 120"/>
              <a:gd name="T11" fmla="*/ 80 h 88"/>
              <a:gd name="T12" fmla="*/ 8 w 120"/>
              <a:gd name="T13" fmla="*/ 80 h 88"/>
              <a:gd name="T14" fmla="*/ 8 w 120"/>
              <a:gd name="T15" fmla="*/ 8 h 88"/>
              <a:gd name="T16" fmla="*/ 112 w 120"/>
              <a:gd name="T17" fmla="*/ 8 h 88"/>
              <a:gd name="T18" fmla="*/ 112 w 120"/>
              <a:gd name="T19" fmla="*/ 80 h 88"/>
              <a:gd name="T20" fmla="*/ 16 w 120"/>
              <a:gd name="T21" fmla="*/ 72 h 88"/>
              <a:gd name="T22" fmla="*/ 24 w 120"/>
              <a:gd name="T23" fmla="*/ 72 h 88"/>
              <a:gd name="T24" fmla="*/ 40 w 120"/>
              <a:gd name="T25" fmla="*/ 56 h 88"/>
              <a:gd name="T26" fmla="*/ 56 w 120"/>
              <a:gd name="T27" fmla="*/ 72 h 88"/>
              <a:gd name="T28" fmla="*/ 64 w 120"/>
              <a:gd name="T29" fmla="*/ 72 h 88"/>
              <a:gd name="T30" fmla="*/ 53 w 120"/>
              <a:gd name="T31" fmla="*/ 51 h 88"/>
              <a:gd name="T32" fmla="*/ 60 w 120"/>
              <a:gd name="T33" fmla="*/ 36 h 88"/>
              <a:gd name="T34" fmla="*/ 40 w 120"/>
              <a:gd name="T35" fmla="*/ 16 h 88"/>
              <a:gd name="T36" fmla="*/ 20 w 120"/>
              <a:gd name="T37" fmla="*/ 36 h 88"/>
              <a:gd name="T38" fmla="*/ 28 w 120"/>
              <a:gd name="T39" fmla="*/ 51 h 88"/>
              <a:gd name="T40" fmla="*/ 16 w 120"/>
              <a:gd name="T41" fmla="*/ 72 h 88"/>
              <a:gd name="T42" fmla="*/ 40 w 120"/>
              <a:gd name="T43" fmla="*/ 24 h 88"/>
              <a:gd name="T44" fmla="*/ 52 w 120"/>
              <a:gd name="T45" fmla="*/ 36 h 88"/>
              <a:gd name="T46" fmla="*/ 40 w 120"/>
              <a:gd name="T47" fmla="*/ 48 h 88"/>
              <a:gd name="T48" fmla="*/ 28 w 120"/>
              <a:gd name="T49" fmla="*/ 36 h 88"/>
              <a:gd name="T50" fmla="*/ 40 w 120"/>
              <a:gd name="T51" fmla="*/ 24 h 88"/>
              <a:gd name="T52" fmla="*/ 104 w 120"/>
              <a:gd name="T53" fmla="*/ 24 h 88"/>
              <a:gd name="T54" fmla="*/ 72 w 120"/>
              <a:gd name="T55" fmla="*/ 24 h 88"/>
              <a:gd name="T56" fmla="*/ 72 w 120"/>
              <a:gd name="T57" fmla="*/ 16 h 88"/>
              <a:gd name="T58" fmla="*/ 104 w 120"/>
              <a:gd name="T59" fmla="*/ 16 h 88"/>
              <a:gd name="T60" fmla="*/ 104 w 120"/>
              <a:gd name="T61" fmla="*/ 24 h 88"/>
              <a:gd name="T62" fmla="*/ 104 w 120"/>
              <a:gd name="T63" fmla="*/ 72 h 88"/>
              <a:gd name="T64" fmla="*/ 72 w 120"/>
              <a:gd name="T65" fmla="*/ 72 h 88"/>
              <a:gd name="T66" fmla="*/ 72 w 120"/>
              <a:gd name="T67" fmla="*/ 64 h 88"/>
              <a:gd name="T68" fmla="*/ 104 w 120"/>
              <a:gd name="T69" fmla="*/ 64 h 88"/>
              <a:gd name="T70" fmla="*/ 104 w 120"/>
              <a:gd name="T71" fmla="*/ 72 h 88"/>
              <a:gd name="T72" fmla="*/ 104 w 120"/>
              <a:gd name="T73" fmla="*/ 48 h 88"/>
              <a:gd name="T74" fmla="*/ 72 w 120"/>
              <a:gd name="T75" fmla="*/ 48 h 88"/>
              <a:gd name="T76" fmla="*/ 72 w 120"/>
              <a:gd name="T77" fmla="*/ 40 h 88"/>
              <a:gd name="T78" fmla="*/ 104 w 120"/>
              <a:gd name="T79" fmla="*/ 40 h 88"/>
              <a:gd name="T80" fmla="*/ 104 w 120"/>
              <a:gd name="T81" fmla="*/ 4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0" h="88">
                <a:moveTo>
                  <a:pt x="0" y="0"/>
                </a:moveTo>
                <a:cubicBezTo>
                  <a:pt x="0" y="88"/>
                  <a:pt x="0" y="88"/>
                  <a:pt x="0" y="88"/>
                </a:cubicBezTo>
                <a:cubicBezTo>
                  <a:pt x="120" y="88"/>
                  <a:pt x="120" y="88"/>
                  <a:pt x="120" y="88"/>
                </a:cubicBezTo>
                <a:cubicBezTo>
                  <a:pt x="120" y="0"/>
                  <a:pt x="120" y="0"/>
                  <a:pt x="120" y="0"/>
                </a:cubicBezTo>
                <a:lnTo>
                  <a:pt x="0" y="0"/>
                </a:lnTo>
                <a:close/>
                <a:moveTo>
                  <a:pt x="112" y="80"/>
                </a:moveTo>
                <a:cubicBezTo>
                  <a:pt x="8" y="80"/>
                  <a:pt x="8" y="80"/>
                  <a:pt x="8" y="80"/>
                </a:cubicBezTo>
                <a:cubicBezTo>
                  <a:pt x="8" y="8"/>
                  <a:pt x="8" y="8"/>
                  <a:pt x="8" y="8"/>
                </a:cubicBezTo>
                <a:cubicBezTo>
                  <a:pt x="112" y="8"/>
                  <a:pt x="112" y="8"/>
                  <a:pt x="112" y="8"/>
                </a:cubicBezTo>
                <a:lnTo>
                  <a:pt x="112" y="80"/>
                </a:lnTo>
                <a:close/>
                <a:moveTo>
                  <a:pt x="16" y="72"/>
                </a:moveTo>
                <a:cubicBezTo>
                  <a:pt x="24" y="72"/>
                  <a:pt x="24" y="72"/>
                  <a:pt x="24" y="72"/>
                </a:cubicBezTo>
                <a:cubicBezTo>
                  <a:pt x="24" y="63"/>
                  <a:pt x="31" y="56"/>
                  <a:pt x="40" y="56"/>
                </a:cubicBezTo>
                <a:cubicBezTo>
                  <a:pt x="49" y="56"/>
                  <a:pt x="56" y="63"/>
                  <a:pt x="56" y="72"/>
                </a:cubicBezTo>
                <a:cubicBezTo>
                  <a:pt x="64" y="72"/>
                  <a:pt x="64" y="72"/>
                  <a:pt x="64" y="72"/>
                </a:cubicBezTo>
                <a:cubicBezTo>
                  <a:pt x="64" y="63"/>
                  <a:pt x="60" y="55"/>
                  <a:pt x="53" y="51"/>
                </a:cubicBezTo>
                <a:cubicBezTo>
                  <a:pt x="57" y="47"/>
                  <a:pt x="60" y="42"/>
                  <a:pt x="60" y="36"/>
                </a:cubicBezTo>
                <a:cubicBezTo>
                  <a:pt x="60" y="25"/>
                  <a:pt x="51" y="16"/>
                  <a:pt x="40" y="16"/>
                </a:cubicBezTo>
                <a:cubicBezTo>
                  <a:pt x="29" y="16"/>
                  <a:pt x="20" y="25"/>
                  <a:pt x="20" y="36"/>
                </a:cubicBezTo>
                <a:cubicBezTo>
                  <a:pt x="20" y="42"/>
                  <a:pt x="23" y="47"/>
                  <a:pt x="28" y="51"/>
                </a:cubicBezTo>
                <a:cubicBezTo>
                  <a:pt x="21" y="55"/>
                  <a:pt x="16" y="63"/>
                  <a:pt x="16" y="72"/>
                </a:cubicBezTo>
                <a:close/>
                <a:moveTo>
                  <a:pt x="40" y="24"/>
                </a:moveTo>
                <a:cubicBezTo>
                  <a:pt x="47" y="24"/>
                  <a:pt x="52" y="29"/>
                  <a:pt x="52" y="36"/>
                </a:cubicBezTo>
                <a:cubicBezTo>
                  <a:pt x="52" y="42"/>
                  <a:pt x="47" y="48"/>
                  <a:pt x="40" y="48"/>
                </a:cubicBezTo>
                <a:cubicBezTo>
                  <a:pt x="34" y="48"/>
                  <a:pt x="28" y="42"/>
                  <a:pt x="28" y="36"/>
                </a:cubicBezTo>
                <a:cubicBezTo>
                  <a:pt x="28" y="29"/>
                  <a:pt x="34" y="24"/>
                  <a:pt x="40" y="24"/>
                </a:cubicBezTo>
                <a:close/>
                <a:moveTo>
                  <a:pt x="104" y="24"/>
                </a:moveTo>
                <a:cubicBezTo>
                  <a:pt x="72" y="24"/>
                  <a:pt x="72" y="24"/>
                  <a:pt x="72" y="24"/>
                </a:cubicBezTo>
                <a:cubicBezTo>
                  <a:pt x="72" y="16"/>
                  <a:pt x="72" y="16"/>
                  <a:pt x="72" y="16"/>
                </a:cubicBezTo>
                <a:cubicBezTo>
                  <a:pt x="104" y="16"/>
                  <a:pt x="104" y="16"/>
                  <a:pt x="104" y="16"/>
                </a:cubicBezTo>
                <a:lnTo>
                  <a:pt x="104" y="24"/>
                </a:lnTo>
                <a:close/>
                <a:moveTo>
                  <a:pt x="104" y="72"/>
                </a:moveTo>
                <a:cubicBezTo>
                  <a:pt x="72" y="72"/>
                  <a:pt x="72" y="72"/>
                  <a:pt x="72" y="72"/>
                </a:cubicBezTo>
                <a:cubicBezTo>
                  <a:pt x="72" y="64"/>
                  <a:pt x="72" y="64"/>
                  <a:pt x="72" y="64"/>
                </a:cubicBezTo>
                <a:cubicBezTo>
                  <a:pt x="104" y="64"/>
                  <a:pt x="104" y="64"/>
                  <a:pt x="104" y="64"/>
                </a:cubicBezTo>
                <a:lnTo>
                  <a:pt x="104" y="72"/>
                </a:lnTo>
                <a:close/>
                <a:moveTo>
                  <a:pt x="104" y="48"/>
                </a:moveTo>
                <a:cubicBezTo>
                  <a:pt x="72" y="48"/>
                  <a:pt x="72" y="48"/>
                  <a:pt x="72" y="48"/>
                </a:cubicBezTo>
                <a:cubicBezTo>
                  <a:pt x="72" y="40"/>
                  <a:pt x="72" y="40"/>
                  <a:pt x="72" y="40"/>
                </a:cubicBezTo>
                <a:cubicBezTo>
                  <a:pt x="104" y="40"/>
                  <a:pt x="104" y="40"/>
                  <a:pt x="104" y="40"/>
                </a:cubicBezTo>
                <a:lnTo>
                  <a:pt x="104" y="48"/>
                </a:ln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US" sz="1765">
              <a:solidFill>
                <a:srgbClr val="000000"/>
              </a:solidFill>
              <a:latin typeface="Segoe UI"/>
            </a:endParaRPr>
          </a:p>
        </p:txBody>
      </p:sp>
      <p:sp>
        <p:nvSpPr>
          <p:cNvPr id="113" name="Freeform 112"/>
          <p:cNvSpPr>
            <a:spLocks noEditPoints="1"/>
          </p:cNvSpPr>
          <p:nvPr/>
        </p:nvSpPr>
        <p:spPr bwMode="auto">
          <a:xfrm>
            <a:off x="4454616" y="4021496"/>
            <a:ext cx="296747" cy="307749"/>
          </a:xfrm>
          <a:custGeom>
            <a:avLst/>
            <a:gdLst>
              <a:gd name="T0" fmla="*/ 0 w 284"/>
              <a:gd name="T1" fmla="*/ 284 h 284"/>
              <a:gd name="T2" fmla="*/ 284 w 284"/>
              <a:gd name="T3" fmla="*/ 284 h 284"/>
              <a:gd name="T4" fmla="*/ 284 w 284"/>
              <a:gd name="T5" fmla="*/ 0 h 284"/>
              <a:gd name="T6" fmla="*/ 0 w 284"/>
              <a:gd name="T7" fmla="*/ 0 h 284"/>
              <a:gd name="T8" fmla="*/ 0 w 284"/>
              <a:gd name="T9" fmla="*/ 284 h 284"/>
              <a:gd name="T10" fmla="*/ 19 w 284"/>
              <a:gd name="T11" fmla="*/ 19 h 284"/>
              <a:gd name="T12" fmla="*/ 265 w 284"/>
              <a:gd name="T13" fmla="*/ 19 h 284"/>
              <a:gd name="T14" fmla="*/ 265 w 284"/>
              <a:gd name="T15" fmla="*/ 38 h 284"/>
              <a:gd name="T16" fmla="*/ 19 w 284"/>
              <a:gd name="T17" fmla="*/ 38 h 284"/>
              <a:gd name="T18" fmla="*/ 19 w 284"/>
              <a:gd name="T19" fmla="*/ 19 h 284"/>
              <a:gd name="T20" fmla="*/ 19 w 284"/>
              <a:gd name="T21" fmla="*/ 57 h 284"/>
              <a:gd name="T22" fmla="*/ 265 w 284"/>
              <a:gd name="T23" fmla="*/ 57 h 284"/>
              <a:gd name="T24" fmla="*/ 265 w 284"/>
              <a:gd name="T25" fmla="*/ 265 h 284"/>
              <a:gd name="T26" fmla="*/ 19 w 284"/>
              <a:gd name="T27" fmla="*/ 265 h 284"/>
              <a:gd name="T28" fmla="*/ 19 w 284"/>
              <a:gd name="T29" fmla="*/ 57 h 284"/>
              <a:gd name="T30" fmla="*/ 133 w 284"/>
              <a:gd name="T31" fmla="*/ 95 h 284"/>
              <a:gd name="T32" fmla="*/ 152 w 284"/>
              <a:gd name="T33" fmla="*/ 95 h 284"/>
              <a:gd name="T34" fmla="*/ 152 w 284"/>
              <a:gd name="T35" fmla="*/ 114 h 284"/>
              <a:gd name="T36" fmla="*/ 133 w 284"/>
              <a:gd name="T37" fmla="*/ 114 h 284"/>
              <a:gd name="T38" fmla="*/ 133 w 284"/>
              <a:gd name="T39" fmla="*/ 95 h 284"/>
              <a:gd name="T40" fmla="*/ 208 w 284"/>
              <a:gd name="T41" fmla="*/ 95 h 284"/>
              <a:gd name="T42" fmla="*/ 227 w 284"/>
              <a:gd name="T43" fmla="*/ 95 h 284"/>
              <a:gd name="T44" fmla="*/ 227 w 284"/>
              <a:gd name="T45" fmla="*/ 114 h 284"/>
              <a:gd name="T46" fmla="*/ 208 w 284"/>
              <a:gd name="T47" fmla="*/ 114 h 284"/>
              <a:gd name="T48" fmla="*/ 208 w 284"/>
              <a:gd name="T49" fmla="*/ 95 h 284"/>
              <a:gd name="T50" fmla="*/ 208 w 284"/>
              <a:gd name="T51" fmla="*/ 152 h 284"/>
              <a:gd name="T52" fmla="*/ 227 w 284"/>
              <a:gd name="T53" fmla="*/ 152 h 284"/>
              <a:gd name="T54" fmla="*/ 227 w 284"/>
              <a:gd name="T55" fmla="*/ 170 h 284"/>
              <a:gd name="T56" fmla="*/ 208 w 284"/>
              <a:gd name="T57" fmla="*/ 170 h 284"/>
              <a:gd name="T58" fmla="*/ 208 w 284"/>
              <a:gd name="T59" fmla="*/ 152 h 284"/>
              <a:gd name="T60" fmla="*/ 133 w 284"/>
              <a:gd name="T61" fmla="*/ 152 h 284"/>
              <a:gd name="T62" fmla="*/ 152 w 284"/>
              <a:gd name="T63" fmla="*/ 152 h 284"/>
              <a:gd name="T64" fmla="*/ 152 w 284"/>
              <a:gd name="T65" fmla="*/ 170 h 284"/>
              <a:gd name="T66" fmla="*/ 133 w 284"/>
              <a:gd name="T67" fmla="*/ 170 h 284"/>
              <a:gd name="T68" fmla="*/ 133 w 284"/>
              <a:gd name="T69" fmla="*/ 152 h 284"/>
              <a:gd name="T70" fmla="*/ 57 w 284"/>
              <a:gd name="T71" fmla="*/ 152 h 284"/>
              <a:gd name="T72" fmla="*/ 76 w 284"/>
              <a:gd name="T73" fmla="*/ 152 h 284"/>
              <a:gd name="T74" fmla="*/ 76 w 284"/>
              <a:gd name="T75" fmla="*/ 170 h 284"/>
              <a:gd name="T76" fmla="*/ 57 w 284"/>
              <a:gd name="T77" fmla="*/ 170 h 284"/>
              <a:gd name="T78" fmla="*/ 57 w 284"/>
              <a:gd name="T79" fmla="*/ 152 h 284"/>
              <a:gd name="T80" fmla="*/ 57 w 284"/>
              <a:gd name="T81" fmla="*/ 208 h 284"/>
              <a:gd name="T82" fmla="*/ 76 w 284"/>
              <a:gd name="T83" fmla="*/ 208 h 284"/>
              <a:gd name="T84" fmla="*/ 76 w 284"/>
              <a:gd name="T85" fmla="*/ 227 h 284"/>
              <a:gd name="T86" fmla="*/ 57 w 284"/>
              <a:gd name="T87" fmla="*/ 227 h 284"/>
              <a:gd name="T88" fmla="*/ 57 w 284"/>
              <a:gd name="T89" fmla="*/ 208 h 284"/>
              <a:gd name="T90" fmla="*/ 133 w 284"/>
              <a:gd name="T91" fmla="*/ 208 h 284"/>
              <a:gd name="T92" fmla="*/ 152 w 284"/>
              <a:gd name="T93" fmla="*/ 208 h 284"/>
              <a:gd name="T94" fmla="*/ 152 w 284"/>
              <a:gd name="T95" fmla="*/ 227 h 284"/>
              <a:gd name="T96" fmla="*/ 133 w 284"/>
              <a:gd name="T97" fmla="*/ 227 h 284"/>
              <a:gd name="T98" fmla="*/ 133 w 284"/>
              <a:gd name="T99" fmla="*/ 208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4" h="284">
                <a:moveTo>
                  <a:pt x="0" y="284"/>
                </a:moveTo>
                <a:lnTo>
                  <a:pt x="284" y="284"/>
                </a:lnTo>
                <a:lnTo>
                  <a:pt x="284" y="0"/>
                </a:lnTo>
                <a:lnTo>
                  <a:pt x="0" y="0"/>
                </a:lnTo>
                <a:lnTo>
                  <a:pt x="0" y="284"/>
                </a:lnTo>
                <a:close/>
                <a:moveTo>
                  <a:pt x="19" y="19"/>
                </a:moveTo>
                <a:lnTo>
                  <a:pt x="265" y="19"/>
                </a:lnTo>
                <a:lnTo>
                  <a:pt x="265" y="38"/>
                </a:lnTo>
                <a:lnTo>
                  <a:pt x="19" y="38"/>
                </a:lnTo>
                <a:lnTo>
                  <a:pt x="19" y="19"/>
                </a:lnTo>
                <a:close/>
                <a:moveTo>
                  <a:pt x="19" y="57"/>
                </a:moveTo>
                <a:lnTo>
                  <a:pt x="265" y="57"/>
                </a:lnTo>
                <a:lnTo>
                  <a:pt x="265" y="265"/>
                </a:lnTo>
                <a:lnTo>
                  <a:pt x="19" y="265"/>
                </a:lnTo>
                <a:lnTo>
                  <a:pt x="19" y="57"/>
                </a:lnTo>
                <a:close/>
                <a:moveTo>
                  <a:pt x="133" y="95"/>
                </a:moveTo>
                <a:lnTo>
                  <a:pt x="152" y="95"/>
                </a:lnTo>
                <a:lnTo>
                  <a:pt x="152" y="114"/>
                </a:lnTo>
                <a:lnTo>
                  <a:pt x="133" y="114"/>
                </a:lnTo>
                <a:lnTo>
                  <a:pt x="133" y="95"/>
                </a:lnTo>
                <a:close/>
                <a:moveTo>
                  <a:pt x="208" y="95"/>
                </a:moveTo>
                <a:lnTo>
                  <a:pt x="227" y="95"/>
                </a:lnTo>
                <a:lnTo>
                  <a:pt x="227" y="114"/>
                </a:lnTo>
                <a:lnTo>
                  <a:pt x="208" y="114"/>
                </a:lnTo>
                <a:lnTo>
                  <a:pt x="208" y="95"/>
                </a:lnTo>
                <a:close/>
                <a:moveTo>
                  <a:pt x="208" y="152"/>
                </a:moveTo>
                <a:lnTo>
                  <a:pt x="227" y="152"/>
                </a:lnTo>
                <a:lnTo>
                  <a:pt x="227" y="170"/>
                </a:lnTo>
                <a:lnTo>
                  <a:pt x="208" y="170"/>
                </a:lnTo>
                <a:lnTo>
                  <a:pt x="208" y="152"/>
                </a:lnTo>
                <a:close/>
                <a:moveTo>
                  <a:pt x="133" y="152"/>
                </a:moveTo>
                <a:lnTo>
                  <a:pt x="152" y="152"/>
                </a:lnTo>
                <a:lnTo>
                  <a:pt x="152" y="170"/>
                </a:lnTo>
                <a:lnTo>
                  <a:pt x="133" y="170"/>
                </a:lnTo>
                <a:lnTo>
                  <a:pt x="133" y="152"/>
                </a:lnTo>
                <a:close/>
                <a:moveTo>
                  <a:pt x="57" y="152"/>
                </a:moveTo>
                <a:lnTo>
                  <a:pt x="76" y="152"/>
                </a:lnTo>
                <a:lnTo>
                  <a:pt x="76" y="170"/>
                </a:lnTo>
                <a:lnTo>
                  <a:pt x="57" y="170"/>
                </a:lnTo>
                <a:lnTo>
                  <a:pt x="57" y="152"/>
                </a:lnTo>
                <a:close/>
                <a:moveTo>
                  <a:pt x="57" y="208"/>
                </a:moveTo>
                <a:lnTo>
                  <a:pt x="76" y="208"/>
                </a:lnTo>
                <a:lnTo>
                  <a:pt x="76" y="227"/>
                </a:lnTo>
                <a:lnTo>
                  <a:pt x="57" y="227"/>
                </a:lnTo>
                <a:lnTo>
                  <a:pt x="57" y="208"/>
                </a:lnTo>
                <a:close/>
                <a:moveTo>
                  <a:pt x="133" y="208"/>
                </a:moveTo>
                <a:lnTo>
                  <a:pt x="152" y="208"/>
                </a:lnTo>
                <a:lnTo>
                  <a:pt x="152" y="227"/>
                </a:lnTo>
                <a:lnTo>
                  <a:pt x="133" y="227"/>
                </a:lnTo>
                <a:lnTo>
                  <a:pt x="133" y="208"/>
                </a:ln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US" sz="1765">
              <a:solidFill>
                <a:srgbClr val="000000"/>
              </a:solidFill>
              <a:latin typeface="Segoe UI"/>
            </a:endParaRPr>
          </a:p>
        </p:txBody>
      </p:sp>
      <p:sp>
        <p:nvSpPr>
          <p:cNvPr id="114" name="Freeform 113"/>
          <p:cNvSpPr>
            <a:spLocks noChangeAspect="1" noEditPoints="1"/>
          </p:cNvSpPr>
          <p:nvPr/>
        </p:nvSpPr>
        <p:spPr bwMode="auto">
          <a:xfrm>
            <a:off x="5124874" y="4058527"/>
            <a:ext cx="340423" cy="233689"/>
          </a:xfrm>
          <a:custGeom>
            <a:avLst/>
            <a:gdLst>
              <a:gd name="T0" fmla="*/ 0 w 303"/>
              <a:gd name="T1" fmla="*/ 208 h 208"/>
              <a:gd name="T2" fmla="*/ 303 w 303"/>
              <a:gd name="T3" fmla="*/ 208 h 208"/>
              <a:gd name="T4" fmla="*/ 303 w 303"/>
              <a:gd name="T5" fmla="*/ 0 h 208"/>
              <a:gd name="T6" fmla="*/ 0 w 303"/>
              <a:gd name="T7" fmla="*/ 0 h 208"/>
              <a:gd name="T8" fmla="*/ 0 w 303"/>
              <a:gd name="T9" fmla="*/ 208 h 208"/>
              <a:gd name="T10" fmla="*/ 263 w 303"/>
              <a:gd name="T11" fmla="*/ 19 h 208"/>
              <a:gd name="T12" fmla="*/ 152 w 303"/>
              <a:gd name="T13" fmla="*/ 92 h 208"/>
              <a:gd name="T14" fmla="*/ 41 w 303"/>
              <a:gd name="T15" fmla="*/ 19 h 208"/>
              <a:gd name="T16" fmla="*/ 263 w 303"/>
              <a:gd name="T17" fmla="*/ 19 h 208"/>
              <a:gd name="T18" fmla="*/ 19 w 303"/>
              <a:gd name="T19" fmla="*/ 26 h 208"/>
              <a:gd name="T20" fmla="*/ 152 w 303"/>
              <a:gd name="T21" fmla="*/ 113 h 208"/>
              <a:gd name="T22" fmla="*/ 284 w 303"/>
              <a:gd name="T23" fmla="*/ 26 h 208"/>
              <a:gd name="T24" fmla="*/ 284 w 303"/>
              <a:gd name="T25" fmla="*/ 189 h 208"/>
              <a:gd name="T26" fmla="*/ 19 w 303"/>
              <a:gd name="T27" fmla="*/ 189 h 208"/>
              <a:gd name="T28" fmla="*/ 19 w 303"/>
              <a:gd name="T29" fmla="*/ 26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3" h="208">
                <a:moveTo>
                  <a:pt x="0" y="208"/>
                </a:moveTo>
                <a:lnTo>
                  <a:pt x="303" y="208"/>
                </a:lnTo>
                <a:lnTo>
                  <a:pt x="303" y="0"/>
                </a:lnTo>
                <a:lnTo>
                  <a:pt x="0" y="0"/>
                </a:lnTo>
                <a:lnTo>
                  <a:pt x="0" y="208"/>
                </a:lnTo>
                <a:close/>
                <a:moveTo>
                  <a:pt x="263" y="19"/>
                </a:moveTo>
                <a:lnTo>
                  <a:pt x="152" y="92"/>
                </a:lnTo>
                <a:lnTo>
                  <a:pt x="41" y="19"/>
                </a:lnTo>
                <a:lnTo>
                  <a:pt x="263" y="19"/>
                </a:lnTo>
                <a:close/>
                <a:moveTo>
                  <a:pt x="19" y="26"/>
                </a:moveTo>
                <a:lnTo>
                  <a:pt x="152" y="113"/>
                </a:lnTo>
                <a:lnTo>
                  <a:pt x="284" y="26"/>
                </a:lnTo>
                <a:lnTo>
                  <a:pt x="284" y="189"/>
                </a:lnTo>
                <a:lnTo>
                  <a:pt x="19" y="189"/>
                </a:lnTo>
                <a:lnTo>
                  <a:pt x="19" y="26"/>
                </a:ln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US" sz="1765">
              <a:solidFill>
                <a:srgbClr val="000000"/>
              </a:solidFill>
              <a:latin typeface="Segoe UI"/>
            </a:endParaRPr>
          </a:p>
        </p:txBody>
      </p:sp>
      <p:sp>
        <p:nvSpPr>
          <p:cNvPr id="115" name="Freeform 114"/>
          <p:cNvSpPr>
            <a:spLocks noChangeAspect="1" noEditPoints="1"/>
          </p:cNvSpPr>
          <p:nvPr/>
        </p:nvSpPr>
        <p:spPr bwMode="auto">
          <a:xfrm>
            <a:off x="5864771" y="4026604"/>
            <a:ext cx="254869" cy="297535"/>
          </a:xfrm>
          <a:custGeom>
            <a:avLst/>
            <a:gdLst>
              <a:gd name="T0" fmla="*/ 76 w 96"/>
              <a:gd name="T1" fmla="*/ 112 h 112"/>
              <a:gd name="T2" fmla="*/ 20 w 96"/>
              <a:gd name="T3" fmla="*/ 112 h 112"/>
              <a:gd name="T4" fmla="*/ 0 w 96"/>
              <a:gd name="T5" fmla="*/ 92 h 112"/>
              <a:gd name="T6" fmla="*/ 0 w 96"/>
              <a:gd name="T7" fmla="*/ 0 h 112"/>
              <a:gd name="T8" fmla="*/ 88 w 96"/>
              <a:gd name="T9" fmla="*/ 0 h 112"/>
              <a:gd name="T10" fmla="*/ 88 w 96"/>
              <a:gd name="T11" fmla="*/ 88 h 112"/>
              <a:gd name="T12" fmla="*/ 80 w 96"/>
              <a:gd name="T13" fmla="*/ 88 h 112"/>
              <a:gd name="T14" fmla="*/ 80 w 96"/>
              <a:gd name="T15" fmla="*/ 8 h 112"/>
              <a:gd name="T16" fmla="*/ 8 w 96"/>
              <a:gd name="T17" fmla="*/ 8 h 112"/>
              <a:gd name="T18" fmla="*/ 8 w 96"/>
              <a:gd name="T19" fmla="*/ 92 h 112"/>
              <a:gd name="T20" fmla="*/ 20 w 96"/>
              <a:gd name="T21" fmla="*/ 104 h 112"/>
              <a:gd name="T22" fmla="*/ 32 w 96"/>
              <a:gd name="T23" fmla="*/ 92 h 112"/>
              <a:gd name="T24" fmla="*/ 32 w 96"/>
              <a:gd name="T25" fmla="*/ 88 h 112"/>
              <a:gd name="T26" fmla="*/ 96 w 96"/>
              <a:gd name="T27" fmla="*/ 88 h 112"/>
              <a:gd name="T28" fmla="*/ 96 w 96"/>
              <a:gd name="T29" fmla="*/ 92 h 112"/>
              <a:gd name="T30" fmla="*/ 76 w 96"/>
              <a:gd name="T31" fmla="*/ 112 h 112"/>
              <a:gd name="T32" fmla="*/ 36 w 96"/>
              <a:gd name="T33" fmla="*/ 104 h 112"/>
              <a:gd name="T34" fmla="*/ 76 w 96"/>
              <a:gd name="T35" fmla="*/ 104 h 112"/>
              <a:gd name="T36" fmla="*/ 87 w 96"/>
              <a:gd name="T37" fmla="*/ 96 h 112"/>
              <a:gd name="T38" fmla="*/ 39 w 96"/>
              <a:gd name="T39" fmla="*/ 96 h 112"/>
              <a:gd name="T40" fmla="*/ 36 w 96"/>
              <a:gd name="T41" fmla="*/ 104 h 112"/>
              <a:gd name="T42" fmla="*/ 24 w 96"/>
              <a:gd name="T43" fmla="*/ 72 h 112"/>
              <a:gd name="T44" fmla="*/ 16 w 96"/>
              <a:gd name="T45" fmla="*/ 72 h 112"/>
              <a:gd name="T46" fmla="*/ 16 w 96"/>
              <a:gd name="T47" fmla="*/ 80 h 112"/>
              <a:gd name="T48" fmla="*/ 24 w 96"/>
              <a:gd name="T49" fmla="*/ 80 h 112"/>
              <a:gd name="T50" fmla="*/ 24 w 96"/>
              <a:gd name="T51" fmla="*/ 72 h 112"/>
              <a:gd name="T52" fmla="*/ 72 w 96"/>
              <a:gd name="T53" fmla="*/ 72 h 112"/>
              <a:gd name="T54" fmla="*/ 32 w 96"/>
              <a:gd name="T55" fmla="*/ 72 h 112"/>
              <a:gd name="T56" fmla="*/ 32 w 96"/>
              <a:gd name="T57" fmla="*/ 80 h 112"/>
              <a:gd name="T58" fmla="*/ 72 w 96"/>
              <a:gd name="T59" fmla="*/ 80 h 112"/>
              <a:gd name="T60" fmla="*/ 72 w 96"/>
              <a:gd name="T61" fmla="*/ 72 h 112"/>
              <a:gd name="T62" fmla="*/ 24 w 96"/>
              <a:gd name="T63" fmla="*/ 48 h 112"/>
              <a:gd name="T64" fmla="*/ 16 w 96"/>
              <a:gd name="T65" fmla="*/ 48 h 112"/>
              <a:gd name="T66" fmla="*/ 16 w 96"/>
              <a:gd name="T67" fmla="*/ 56 h 112"/>
              <a:gd name="T68" fmla="*/ 24 w 96"/>
              <a:gd name="T69" fmla="*/ 56 h 112"/>
              <a:gd name="T70" fmla="*/ 24 w 96"/>
              <a:gd name="T71" fmla="*/ 48 h 112"/>
              <a:gd name="T72" fmla="*/ 72 w 96"/>
              <a:gd name="T73" fmla="*/ 48 h 112"/>
              <a:gd name="T74" fmla="*/ 32 w 96"/>
              <a:gd name="T75" fmla="*/ 48 h 112"/>
              <a:gd name="T76" fmla="*/ 32 w 96"/>
              <a:gd name="T77" fmla="*/ 56 h 112"/>
              <a:gd name="T78" fmla="*/ 72 w 96"/>
              <a:gd name="T79" fmla="*/ 56 h 112"/>
              <a:gd name="T80" fmla="*/ 72 w 96"/>
              <a:gd name="T81" fmla="*/ 48 h 112"/>
              <a:gd name="T82" fmla="*/ 24 w 96"/>
              <a:gd name="T83" fmla="*/ 24 h 112"/>
              <a:gd name="T84" fmla="*/ 16 w 96"/>
              <a:gd name="T85" fmla="*/ 24 h 112"/>
              <a:gd name="T86" fmla="*/ 16 w 96"/>
              <a:gd name="T87" fmla="*/ 32 h 112"/>
              <a:gd name="T88" fmla="*/ 24 w 96"/>
              <a:gd name="T89" fmla="*/ 32 h 112"/>
              <a:gd name="T90" fmla="*/ 24 w 96"/>
              <a:gd name="T91" fmla="*/ 24 h 112"/>
              <a:gd name="T92" fmla="*/ 72 w 96"/>
              <a:gd name="T93" fmla="*/ 24 h 112"/>
              <a:gd name="T94" fmla="*/ 32 w 96"/>
              <a:gd name="T95" fmla="*/ 24 h 112"/>
              <a:gd name="T96" fmla="*/ 32 w 96"/>
              <a:gd name="T97" fmla="*/ 32 h 112"/>
              <a:gd name="T98" fmla="*/ 72 w 96"/>
              <a:gd name="T99" fmla="*/ 32 h 112"/>
              <a:gd name="T100" fmla="*/ 72 w 96"/>
              <a:gd name="T101" fmla="*/ 24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6" h="112">
                <a:moveTo>
                  <a:pt x="76" y="112"/>
                </a:moveTo>
                <a:cubicBezTo>
                  <a:pt x="20" y="112"/>
                  <a:pt x="20" y="112"/>
                  <a:pt x="20" y="112"/>
                </a:cubicBezTo>
                <a:cubicBezTo>
                  <a:pt x="9" y="112"/>
                  <a:pt x="0" y="103"/>
                  <a:pt x="0" y="92"/>
                </a:cubicBezTo>
                <a:cubicBezTo>
                  <a:pt x="0" y="0"/>
                  <a:pt x="0" y="0"/>
                  <a:pt x="0" y="0"/>
                </a:cubicBezTo>
                <a:cubicBezTo>
                  <a:pt x="88" y="0"/>
                  <a:pt x="88" y="0"/>
                  <a:pt x="88" y="0"/>
                </a:cubicBezTo>
                <a:cubicBezTo>
                  <a:pt x="88" y="88"/>
                  <a:pt x="88" y="88"/>
                  <a:pt x="88" y="88"/>
                </a:cubicBezTo>
                <a:cubicBezTo>
                  <a:pt x="80" y="88"/>
                  <a:pt x="80" y="88"/>
                  <a:pt x="80" y="88"/>
                </a:cubicBezTo>
                <a:cubicBezTo>
                  <a:pt x="80" y="8"/>
                  <a:pt x="80" y="8"/>
                  <a:pt x="80" y="8"/>
                </a:cubicBezTo>
                <a:cubicBezTo>
                  <a:pt x="8" y="8"/>
                  <a:pt x="8" y="8"/>
                  <a:pt x="8" y="8"/>
                </a:cubicBezTo>
                <a:cubicBezTo>
                  <a:pt x="8" y="92"/>
                  <a:pt x="8" y="92"/>
                  <a:pt x="8" y="92"/>
                </a:cubicBezTo>
                <a:cubicBezTo>
                  <a:pt x="8" y="99"/>
                  <a:pt x="13" y="104"/>
                  <a:pt x="20" y="104"/>
                </a:cubicBezTo>
                <a:cubicBezTo>
                  <a:pt x="26" y="104"/>
                  <a:pt x="32" y="99"/>
                  <a:pt x="32" y="92"/>
                </a:cubicBezTo>
                <a:cubicBezTo>
                  <a:pt x="32" y="88"/>
                  <a:pt x="32" y="88"/>
                  <a:pt x="32" y="88"/>
                </a:cubicBezTo>
                <a:cubicBezTo>
                  <a:pt x="96" y="88"/>
                  <a:pt x="96" y="88"/>
                  <a:pt x="96" y="88"/>
                </a:cubicBezTo>
                <a:cubicBezTo>
                  <a:pt x="96" y="92"/>
                  <a:pt x="96" y="92"/>
                  <a:pt x="96" y="92"/>
                </a:cubicBezTo>
                <a:cubicBezTo>
                  <a:pt x="96" y="103"/>
                  <a:pt x="87" y="112"/>
                  <a:pt x="76" y="112"/>
                </a:cubicBezTo>
                <a:close/>
                <a:moveTo>
                  <a:pt x="36" y="104"/>
                </a:moveTo>
                <a:cubicBezTo>
                  <a:pt x="76" y="104"/>
                  <a:pt x="76" y="104"/>
                  <a:pt x="76" y="104"/>
                </a:cubicBezTo>
                <a:cubicBezTo>
                  <a:pt x="81" y="104"/>
                  <a:pt x="85" y="101"/>
                  <a:pt x="87" y="96"/>
                </a:cubicBezTo>
                <a:cubicBezTo>
                  <a:pt x="39" y="96"/>
                  <a:pt x="39" y="96"/>
                  <a:pt x="39" y="96"/>
                </a:cubicBezTo>
                <a:cubicBezTo>
                  <a:pt x="39" y="99"/>
                  <a:pt x="37" y="102"/>
                  <a:pt x="36" y="104"/>
                </a:cubicBezTo>
                <a:close/>
                <a:moveTo>
                  <a:pt x="24" y="72"/>
                </a:moveTo>
                <a:cubicBezTo>
                  <a:pt x="16" y="72"/>
                  <a:pt x="16" y="72"/>
                  <a:pt x="16" y="72"/>
                </a:cubicBezTo>
                <a:cubicBezTo>
                  <a:pt x="16" y="80"/>
                  <a:pt x="16" y="80"/>
                  <a:pt x="16" y="80"/>
                </a:cubicBezTo>
                <a:cubicBezTo>
                  <a:pt x="24" y="80"/>
                  <a:pt x="24" y="80"/>
                  <a:pt x="24" y="80"/>
                </a:cubicBezTo>
                <a:lnTo>
                  <a:pt x="24" y="72"/>
                </a:lnTo>
                <a:close/>
                <a:moveTo>
                  <a:pt x="72" y="72"/>
                </a:moveTo>
                <a:cubicBezTo>
                  <a:pt x="32" y="72"/>
                  <a:pt x="32" y="72"/>
                  <a:pt x="32" y="72"/>
                </a:cubicBezTo>
                <a:cubicBezTo>
                  <a:pt x="32" y="80"/>
                  <a:pt x="32" y="80"/>
                  <a:pt x="32" y="80"/>
                </a:cubicBezTo>
                <a:cubicBezTo>
                  <a:pt x="72" y="80"/>
                  <a:pt x="72" y="80"/>
                  <a:pt x="72" y="80"/>
                </a:cubicBezTo>
                <a:lnTo>
                  <a:pt x="72" y="72"/>
                </a:lnTo>
                <a:close/>
                <a:moveTo>
                  <a:pt x="24" y="48"/>
                </a:moveTo>
                <a:cubicBezTo>
                  <a:pt x="16" y="48"/>
                  <a:pt x="16" y="48"/>
                  <a:pt x="16" y="48"/>
                </a:cubicBezTo>
                <a:cubicBezTo>
                  <a:pt x="16" y="56"/>
                  <a:pt x="16" y="56"/>
                  <a:pt x="16" y="56"/>
                </a:cubicBezTo>
                <a:cubicBezTo>
                  <a:pt x="24" y="56"/>
                  <a:pt x="24" y="56"/>
                  <a:pt x="24" y="56"/>
                </a:cubicBezTo>
                <a:lnTo>
                  <a:pt x="24" y="48"/>
                </a:lnTo>
                <a:close/>
                <a:moveTo>
                  <a:pt x="72" y="48"/>
                </a:moveTo>
                <a:cubicBezTo>
                  <a:pt x="32" y="48"/>
                  <a:pt x="32" y="48"/>
                  <a:pt x="32" y="48"/>
                </a:cubicBezTo>
                <a:cubicBezTo>
                  <a:pt x="32" y="56"/>
                  <a:pt x="32" y="56"/>
                  <a:pt x="32" y="56"/>
                </a:cubicBezTo>
                <a:cubicBezTo>
                  <a:pt x="72" y="56"/>
                  <a:pt x="72" y="56"/>
                  <a:pt x="72" y="56"/>
                </a:cubicBezTo>
                <a:lnTo>
                  <a:pt x="72" y="48"/>
                </a:lnTo>
                <a:close/>
                <a:moveTo>
                  <a:pt x="24" y="24"/>
                </a:moveTo>
                <a:cubicBezTo>
                  <a:pt x="16" y="24"/>
                  <a:pt x="16" y="24"/>
                  <a:pt x="16" y="24"/>
                </a:cubicBezTo>
                <a:cubicBezTo>
                  <a:pt x="16" y="32"/>
                  <a:pt x="16" y="32"/>
                  <a:pt x="16" y="32"/>
                </a:cubicBezTo>
                <a:cubicBezTo>
                  <a:pt x="24" y="32"/>
                  <a:pt x="24" y="32"/>
                  <a:pt x="24" y="32"/>
                </a:cubicBezTo>
                <a:lnTo>
                  <a:pt x="24" y="24"/>
                </a:lnTo>
                <a:close/>
                <a:moveTo>
                  <a:pt x="72" y="24"/>
                </a:moveTo>
                <a:cubicBezTo>
                  <a:pt x="32" y="24"/>
                  <a:pt x="32" y="24"/>
                  <a:pt x="32" y="24"/>
                </a:cubicBezTo>
                <a:cubicBezTo>
                  <a:pt x="32" y="32"/>
                  <a:pt x="32" y="32"/>
                  <a:pt x="32" y="32"/>
                </a:cubicBezTo>
                <a:cubicBezTo>
                  <a:pt x="72" y="32"/>
                  <a:pt x="72" y="32"/>
                  <a:pt x="72" y="32"/>
                </a:cubicBezTo>
                <a:lnTo>
                  <a:pt x="72" y="24"/>
                </a:ln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US" sz="1765">
              <a:solidFill>
                <a:srgbClr val="000000"/>
              </a:solidFill>
              <a:latin typeface="Segoe UI"/>
            </a:endParaRPr>
          </a:p>
        </p:txBody>
      </p:sp>
      <p:sp>
        <p:nvSpPr>
          <p:cNvPr id="125" name="Freeform 124"/>
          <p:cNvSpPr>
            <a:spLocks noEditPoints="1"/>
          </p:cNvSpPr>
          <p:nvPr/>
        </p:nvSpPr>
        <p:spPr bwMode="auto">
          <a:xfrm>
            <a:off x="6470050" y="4029126"/>
            <a:ext cx="298269" cy="292489"/>
          </a:xfrm>
          <a:custGeom>
            <a:avLst/>
            <a:gdLst>
              <a:gd name="T0" fmla="*/ 36 w 100"/>
              <a:gd name="T1" fmla="*/ 36 h 108"/>
              <a:gd name="T2" fmla="*/ 16 w 100"/>
              <a:gd name="T3" fmla="*/ 36 h 108"/>
              <a:gd name="T4" fmla="*/ 16 w 100"/>
              <a:gd name="T5" fmla="*/ 28 h 108"/>
              <a:gd name="T6" fmla="*/ 36 w 100"/>
              <a:gd name="T7" fmla="*/ 28 h 108"/>
              <a:gd name="T8" fmla="*/ 36 w 100"/>
              <a:gd name="T9" fmla="*/ 36 h 108"/>
              <a:gd name="T10" fmla="*/ 16 w 100"/>
              <a:gd name="T11" fmla="*/ 60 h 108"/>
              <a:gd name="T12" fmla="*/ 52 w 100"/>
              <a:gd name="T13" fmla="*/ 60 h 108"/>
              <a:gd name="T14" fmla="*/ 52 w 100"/>
              <a:gd name="T15" fmla="*/ 52 h 108"/>
              <a:gd name="T16" fmla="*/ 16 w 100"/>
              <a:gd name="T17" fmla="*/ 52 h 108"/>
              <a:gd name="T18" fmla="*/ 16 w 100"/>
              <a:gd name="T19" fmla="*/ 60 h 108"/>
              <a:gd name="T20" fmla="*/ 16 w 100"/>
              <a:gd name="T21" fmla="*/ 84 h 108"/>
              <a:gd name="T22" fmla="*/ 40 w 100"/>
              <a:gd name="T23" fmla="*/ 84 h 108"/>
              <a:gd name="T24" fmla="*/ 40 w 100"/>
              <a:gd name="T25" fmla="*/ 76 h 108"/>
              <a:gd name="T26" fmla="*/ 16 w 100"/>
              <a:gd name="T27" fmla="*/ 76 h 108"/>
              <a:gd name="T28" fmla="*/ 16 w 100"/>
              <a:gd name="T29" fmla="*/ 84 h 108"/>
              <a:gd name="T30" fmla="*/ 99 w 100"/>
              <a:gd name="T31" fmla="*/ 33 h 108"/>
              <a:gd name="T32" fmla="*/ 93 w 100"/>
              <a:gd name="T33" fmla="*/ 33 h 108"/>
              <a:gd name="T34" fmla="*/ 92 w 100"/>
              <a:gd name="T35" fmla="*/ 34 h 108"/>
              <a:gd name="T36" fmla="*/ 97 w 100"/>
              <a:gd name="T37" fmla="*/ 40 h 108"/>
              <a:gd name="T38" fmla="*/ 99 w 100"/>
              <a:gd name="T39" fmla="*/ 39 h 108"/>
              <a:gd name="T40" fmla="*/ 99 w 100"/>
              <a:gd name="T41" fmla="*/ 33 h 108"/>
              <a:gd name="T42" fmla="*/ 80 w 100"/>
              <a:gd name="T43" fmla="*/ 28 h 108"/>
              <a:gd name="T44" fmla="*/ 80 w 100"/>
              <a:gd name="T45" fmla="*/ 46 h 108"/>
              <a:gd name="T46" fmla="*/ 86 w 100"/>
              <a:gd name="T47" fmla="*/ 40 h 108"/>
              <a:gd name="T48" fmla="*/ 92 w 100"/>
              <a:gd name="T49" fmla="*/ 46 h 108"/>
              <a:gd name="T50" fmla="*/ 80 w 100"/>
              <a:gd name="T51" fmla="*/ 58 h 108"/>
              <a:gd name="T52" fmla="*/ 80 w 100"/>
              <a:gd name="T53" fmla="*/ 108 h 108"/>
              <a:gd name="T54" fmla="*/ 0 w 100"/>
              <a:gd name="T55" fmla="*/ 108 h 108"/>
              <a:gd name="T56" fmla="*/ 0 w 100"/>
              <a:gd name="T57" fmla="*/ 0 h 108"/>
              <a:gd name="T58" fmla="*/ 52 w 100"/>
              <a:gd name="T59" fmla="*/ 0 h 108"/>
              <a:gd name="T60" fmla="*/ 80 w 100"/>
              <a:gd name="T61" fmla="*/ 28 h 108"/>
              <a:gd name="T62" fmla="*/ 52 w 100"/>
              <a:gd name="T63" fmla="*/ 28 h 108"/>
              <a:gd name="T64" fmla="*/ 68 w 100"/>
              <a:gd name="T65" fmla="*/ 28 h 108"/>
              <a:gd name="T66" fmla="*/ 52 w 100"/>
              <a:gd name="T67" fmla="*/ 11 h 108"/>
              <a:gd name="T68" fmla="*/ 52 w 100"/>
              <a:gd name="T69" fmla="*/ 28 h 108"/>
              <a:gd name="T70" fmla="*/ 72 w 100"/>
              <a:gd name="T71" fmla="*/ 36 h 108"/>
              <a:gd name="T72" fmla="*/ 44 w 100"/>
              <a:gd name="T73" fmla="*/ 36 h 108"/>
              <a:gd name="T74" fmla="*/ 44 w 100"/>
              <a:gd name="T75" fmla="*/ 8 h 108"/>
              <a:gd name="T76" fmla="*/ 8 w 100"/>
              <a:gd name="T77" fmla="*/ 8 h 108"/>
              <a:gd name="T78" fmla="*/ 8 w 100"/>
              <a:gd name="T79" fmla="*/ 100 h 108"/>
              <a:gd name="T80" fmla="*/ 72 w 100"/>
              <a:gd name="T81" fmla="*/ 100 h 108"/>
              <a:gd name="T82" fmla="*/ 72 w 100"/>
              <a:gd name="T83" fmla="*/ 66 h 108"/>
              <a:gd name="T84" fmla="*/ 53 w 100"/>
              <a:gd name="T85" fmla="*/ 84 h 108"/>
              <a:gd name="T86" fmla="*/ 48 w 100"/>
              <a:gd name="T87" fmla="*/ 84 h 108"/>
              <a:gd name="T88" fmla="*/ 48 w 100"/>
              <a:gd name="T89" fmla="*/ 78 h 108"/>
              <a:gd name="T90" fmla="*/ 72 w 100"/>
              <a:gd name="T91" fmla="*/ 54 h 108"/>
              <a:gd name="T92" fmla="*/ 72 w 100"/>
              <a:gd name="T93" fmla="*/ 36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0" h="108">
                <a:moveTo>
                  <a:pt x="36" y="36"/>
                </a:moveTo>
                <a:cubicBezTo>
                  <a:pt x="16" y="36"/>
                  <a:pt x="16" y="36"/>
                  <a:pt x="16" y="36"/>
                </a:cubicBezTo>
                <a:cubicBezTo>
                  <a:pt x="16" y="28"/>
                  <a:pt x="16" y="28"/>
                  <a:pt x="16" y="28"/>
                </a:cubicBezTo>
                <a:cubicBezTo>
                  <a:pt x="36" y="28"/>
                  <a:pt x="36" y="28"/>
                  <a:pt x="36" y="28"/>
                </a:cubicBezTo>
                <a:lnTo>
                  <a:pt x="36" y="36"/>
                </a:lnTo>
                <a:close/>
                <a:moveTo>
                  <a:pt x="16" y="60"/>
                </a:moveTo>
                <a:cubicBezTo>
                  <a:pt x="52" y="60"/>
                  <a:pt x="52" y="60"/>
                  <a:pt x="52" y="60"/>
                </a:cubicBezTo>
                <a:cubicBezTo>
                  <a:pt x="52" y="52"/>
                  <a:pt x="52" y="52"/>
                  <a:pt x="52" y="52"/>
                </a:cubicBezTo>
                <a:cubicBezTo>
                  <a:pt x="16" y="52"/>
                  <a:pt x="16" y="52"/>
                  <a:pt x="16" y="52"/>
                </a:cubicBezTo>
                <a:lnTo>
                  <a:pt x="16" y="60"/>
                </a:lnTo>
                <a:close/>
                <a:moveTo>
                  <a:pt x="16" y="84"/>
                </a:moveTo>
                <a:cubicBezTo>
                  <a:pt x="40" y="84"/>
                  <a:pt x="40" y="84"/>
                  <a:pt x="40" y="84"/>
                </a:cubicBezTo>
                <a:cubicBezTo>
                  <a:pt x="40" y="76"/>
                  <a:pt x="40" y="76"/>
                  <a:pt x="40" y="76"/>
                </a:cubicBezTo>
                <a:cubicBezTo>
                  <a:pt x="16" y="76"/>
                  <a:pt x="16" y="76"/>
                  <a:pt x="16" y="76"/>
                </a:cubicBezTo>
                <a:lnTo>
                  <a:pt x="16" y="84"/>
                </a:lnTo>
                <a:close/>
                <a:moveTo>
                  <a:pt x="99" y="33"/>
                </a:moveTo>
                <a:cubicBezTo>
                  <a:pt x="97" y="31"/>
                  <a:pt x="95" y="31"/>
                  <a:pt x="93" y="33"/>
                </a:cubicBezTo>
                <a:cubicBezTo>
                  <a:pt x="92" y="34"/>
                  <a:pt x="92" y="34"/>
                  <a:pt x="92" y="34"/>
                </a:cubicBezTo>
                <a:cubicBezTo>
                  <a:pt x="97" y="40"/>
                  <a:pt x="97" y="40"/>
                  <a:pt x="97" y="40"/>
                </a:cubicBezTo>
                <a:cubicBezTo>
                  <a:pt x="99" y="39"/>
                  <a:pt x="99" y="39"/>
                  <a:pt x="99" y="39"/>
                </a:cubicBezTo>
                <a:cubicBezTo>
                  <a:pt x="100" y="37"/>
                  <a:pt x="100" y="35"/>
                  <a:pt x="99" y="33"/>
                </a:cubicBezTo>
                <a:close/>
                <a:moveTo>
                  <a:pt x="80" y="28"/>
                </a:moveTo>
                <a:cubicBezTo>
                  <a:pt x="80" y="46"/>
                  <a:pt x="80" y="46"/>
                  <a:pt x="80" y="46"/>
                </a:cubicBezTo>
                <a:cubicBezTo>
                  <a:pt x="86" y="40"/>
                  <a:pt x="86" y="40"/>
                  <a:pt x="86" y="40"/>
                </a:cubicBezTo>
                <a:cubicBezTo>
                  <a:pt x="92" y="46"/>
                  <a:pt x="92" y="46"/>
                  <a:pt x="92" y="46"/>
                </a:cubicBezTo>
                <a:cubicBezTo>
                  <a:pt x="80" y="58"/>
                  <a:pt x="80" y="58"/>
                  <a:pt x="80" y="58"/>
                </a:cubicBezTo>
                <a:cubicBezTo>
                  <a:pt x="80" y="108"/>
                  <a:pt x="80" y="108"/>
                  <a:pt x="80" y="108"/>
                </a:cubicBezTo>
                <a:cubicBezTo>
                  <a:pt x="0" y="108"/>
                  <a:pt x="0" y="108"/>
                  <a:pt x="0" y="108"/>
                </a:cubicBezTo>
                <a:cubicBezTo>
                  <a:pt x="0" y="0"/>
                  <a:pt x="0" y="0"/>
                  <a:pt x="0" y="0"/>
                </a:cubicBezTo>
                <a:cubicBezTo>
                  <a:pt x="52" y="0"/>
                  <a:pt x="52" y="0"/>
                  <a:pt x="52" y="0"/>
                </a:cubicBezTo>
                <a:lnTo>
                  <a:pt x="80" y="28"/>
                </a:lnTo>
                <a:close/>
                <a:moveTo>
                  <a:pt x="52" y="28"/>
                </a:moveTo>
                <a:cubicBezTo>
                  <a:pt x="68" y="28"/>
                  <a:pt x="68" y="28"/>
                  <a:pt x="68" y="28"/>
                </a:cubicBezTo>
                <a:cubicBezTo>
                  <a:pt x="52" y="11"/>
                  <a:pt x="52" y="11"/>
                  <a:pt x="52" y="11"/>
                </a:cubicBezTo>
                <a:lnTo>
                  <a:pt x="52" y="28"/>
                </a:lnTo>
                <a:close/>
                <a:moveTo>
                  <a:pt x="72" y="36"/>
                </a:moveTo>
                <a:cubicBezTo>
                  <a:pt x="44" y="36"/>
                  <a:pt x="44" y="36"/>
                  <a:pt x="44" y="36"/>
                </a:cubicBezTo>
                <a:cubicBezTo>
                  <a:pt x="44" y="8"/>
                  <a:pt x="44" y="8"/>
                  <a:pt x="44" y="8"/>
                </a:cubicBezTo>
                <a:cubicBezTo>
                  <a:pt x="8" y="8"/>
                  <a:pt x="8" y="8"/>
                  <a:pt x="8" y="8"/>
                </a:cubicBezTo>
                <a:cubicBezTo>
                  <a:pt x="8" y="100"/>
                  <a:pt x="8" y="100"/>
                  <a:pt x="8" y="100"/>
                </a:cubicBezTo>
                <a:cubicBezTo>
                  <a:pt x="72" y="100"/>
                  <a:pt x="72" y="100"/>
                  <a:pt x="72" y="100"/>
                </a:cubicBezTo>
                <a:cubicBezTo>
                  <a:pt x="72" y="66"/>
                  <a:pt x="72" y="66"/>
                  <a:pt x="72" y="66"/>
                </a:cubicBezTo>
                <a:cubicBezTo>
                  <a:pt x="53" y="84"/>
                  <a:pt x="53" y="84"/>
                  <a:pt x="53" y="84"/>
                </a:cubicBezTo>
                <a:cubicBezTo>
                  <a:pt x="48" y="84"/>
                  <a:pt x="48" y="84"/>
                  <a:pt x="48" y="84"/>
                </a:cubicBezTo>
                <a:cubicBezTo>
                  <a:pt x="48" y="78"/>
                  <a:pt x="48" y="78"/>
                  <a:pt x="48" y="78"/>
                </a:cubicBezTo>
                <a:cubicBezTo>
                  <a:pt x="72" y="54"/>
                  <a:pt x="72" y="54"/>
                  <a:pt x="72" y="54"/>
                </a:cubicBezTo>
                <a:lnTo>
                  <a:pt x="72" y="36"/>
                </a:ln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US" sz="1765">
              <a:solidFill>
                <a:srgbClr val="000000"/>
              </a:solidFill>
              <a:latin typeface="Segoe UI"/>
            </a:endParaRPr>
          </a:p>
        </p:txBody>
      </p:sp>
      <p:sp>
        <p:nvSpPr>
          <p:cNvPr id="126" name="Freeform 125"/>
          <p:cNvSpPr>
            <a:spLocks noEditPoints="1"/>
          </p:cNvSpPr>
          <p:nvPr/>
        </p:nvSpPr>
        <p:spPr bwMode="auto">
          <a:xfrm>
            <a:off x="7193187" y="3997953"/>
            <a:ext cx="471557" cy="354835"/>
          </a:xfrm>
          <a:custGeom>
            <a:avLst/>
            <a:gdLst>
              <a:gd name="T0" fmla="*/ 106 w 128"/>
              <a:gd name="T1" fmla="*/ 52 h 96"/>
              <a:gd name="T2" fmla="*/ 114 w 128"/>
              <a:gd name="T3" fmla="*/ 52 h 96"/>
              <a:gd name="T4" fmla="*/ 114 w 128"/>
              <a:gd name="T5" fmla="*/ 56 h 96"/>
              <a:gd name="T6" fmla="*/ 104 w 128"/>
              <a:gd name="T7" fmla="*/ 54 h 96"/>
              <a:gd name="T8" fmla="*/ 48 w 128"/>
              <a:gd name="T9" fmla="*/ 16 h 96"/>
              <a:gd name="T10" fmla="*/ 56 w 128"/>
              <a:gd name="T11" fmla="*/ 16 h 96"/>
              <a:gd name="T12" fmla="*/ 72 w 128"/>
              <a:gd name="T13" fmla="*/ 36 h 96"/>
              <a:gd name="T14" fmla="*/ 128 w 128"/>
              <a:gd name="T15" fmla="*/ 40 h 96"/>
              <a:gd name="T16" fmla="*/ 128 w 128"/>
              <a:gd name="T17" fmla="*/ 88 h 96"/>
              <a:gd name="T18" fmla="*/ 128 w 128"/>
              <a:gd name="T19" fmla="*/ 96 h 96"/>
              <a:gd name="T20" fmla="*/ 56 w 128"/>
              <a:gd name="T21" fmla="*/ 92 h 96"/>
              <a:gd name="T22" fmla="*/ 56 w 128"/>
              <a:gd name="T23" fmla="*/ 60 h 96"/>
              <a:gd name="T24" fmla="*/ 0 w 128"/>
              <a:gd name="T25" fmla="*/ 56 h 96"/>
              <a:gd name="T26" fmla="*/ 0 w 128"/>
              <a:gd name="T27" fmla="*/ 32 h 96"/>
              <a:gd name="T28" fmla="*/ 0 w 128"/>
              <a:gd name="T29" fmla="*/ 4 h 96"/>
              <a:gd name="T30" fmla="*/ 72 w 128"/>
              <a:gd name="T31" fmla="*/ 0 h 96"/>
              <a:gd name="T32" fmla="*/ 72 w 128"/>
              <a:gd name="T33" fmla="*/ 8 h 96"/>
              <a:gd name="T34" fmla="*/ 56 w 128"/>
              <a:gd name="T35" fmla="*/ 44 h 96"/>
              <a:gd name="T36" fmla="*/ 49 w 128"/>
              <a:gd name="T37" fmla="*/ 42 h 96"/>
              <a:gd name="T38" fmla="*/ 38 w 128"/>
              <a:gd name="T39" fmla="*/ 42 h 96"/>
              <a:gd name="T40" fmla="*/ 8 w 128"/>
              <a:gd name="T41" fmla="*/ 36 h 96"/>
              <a:gd name="T42" fmla="*/ 56 w 128"/>
              <a:gd name="T43" fmla="*/ 52 h 96"/>
              <a:gd name="T44" fmla="*/ 60 w 128"/>
              <a:gd name="T45" fmla="*/ 36 h 96"/>
              <a:gd name="T46" fmla="*/ 64 w 128"/>
              <a:gd name="T47" fmla="*/ 8 h 96"/>
              <a:gd name="T48" fmla="*/ 8 w 128"/>
              <a:gd name="T49" fmla="*/ 24 h 96"/>
              <a:gd name="T50" fmla="*/ 44 w 128"/>
              <a:gd name="T51" fmla="*/ 36 h 96"/>
              <a:gd name="T52" fmla="*/ 60 w 128"/>
              <a:gd name="T53" fmla="*/ 36 h 96"/>
              <a:gd name="T54" fmla="*/ 116 w 128"/>
              <a:gd name="T55" fmla="*/ 84 h 96"/>
              <a:gd name="T56" fmla="*/ 104 w 128"/>
              <a:gd name="T57" fmla="*/ 84 h 96"/>
              <a:gd name="T58" fmla="*/ 88 w 128"/>
              <a:gd name="T59" fmla="*/ 84 h 96"/>
              <a:gd name="T60" fmla="*/ 76 w 128"/>
              <a:gd name="T61" fmla="*/ 84 h 96"/>
              <a:gd name="T62" fmla="*/ 68 w 128"/>
              <a:gd name="T63" fmla="*/ 84 h 96"/>
              <a:gd name="T64" fmla="*/ 64 w 128"/>
              <a:gd name="T65" fmla="*/ 88 h 96"/>
              <a:gd name="T66" fmla="*/ 120 w 128"/>
              <a:gd name="T67" fmla="*/ 84 h 96"/>
              <a:gd name="T68" fmla="*/ 64 w 128"/>
              <a:gd name="T69" fmla="*/ 52 h 96"/>
              <a:gd name="T70" fmla="*/ 64 w 128"/>
              <a:gd name="T71" fmla="*/ 72 h 96"/>
              <a:gd name="T72" fmla="*/ 68 w 128"/>
              <a:gd name="T73" fmla="*/ 68 h 96"/>
              <a:gd name="T74" fmla="*/ 76 w 128"/>
              <a:gd name="T75" fmla="*/ 76 h 96"/>
              <a:gd name="T76" fmla="*/ 80 w 128"/>
              <a:gd name="T77" fmla="*/ 72 h 96"/>
              <a:gd name="T78" fmla="*/ 88 w 128"/>
              <a:gd name="T79" fmla="*/ 68 h 96"/>
              <a:gd name="T80" fmla="*/ 96 w 128"/>
              <a:gd name="T81" fmla="*/ 68 h 96"/>
              <a:gd name="T82" fmla="*/ 100 w 128"/>
              <a:gd name="T83" fmla="*/ 76 h 96"/>
              <a:gd name="T84" fmla="*/ 104 w 128"/>
              <a:gd name="T85" fmla="*/ 72 h 96"/>
              <a:gd name="T86" fmla="*/ 112 w 128"/>
              <a:gd name="T87" fmla="*/ 64 h 96"/>
              <a:gd name="T88" fmla="*/ 116 w 128"/>
              <a:gd name="T89" fmla="*/ 76 h 96"/>
              <a:gd name="T90" fmla="*/ 120 w 128"/>
              <a:gd name="T91" fmla="*/ 64 h 96"/>
              <a:gd name="T92" fmla="*/ 64 w 128"/>
              <a:gd name="T93" fmla="*/ 4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96">
                <a:moveTo>
                  <a:pt x="104" y="54"/>
                </a:moveTo>
                <a:cubicBezTo>
                  <a:pt x="104" y="53"/>
                  <a:pt x="105" y="52"/>
                  <a:pt x="106" y="52"/>
                </a:cubicBezTo>
                <a:cubicBezTo>
                  <a:pt x="106" y="50"/>
                  <a:pt x="108" y="48"/>
                  <a:pt x="110" y="48"/>
                </a:cubicBezTo>
                <a:cubicBezTo>
                  <a:pt x="112" y="48"/>
                  <a:pt x="114" y="50"/>
                  <a:pt x="114" y="52"/>
                </a:cubicBezTo>
                <a:cubicBezTo>
                  <a:pt x="115" y="52"/>
                  <a:pt x="116" y="53"/>
                  <a:pt x="116" y="54"/>
                </a:cubicBezTo>
                <a:cubicBezTo>
                  <a:pt x="116" y="56"/>
                  <a:pt x="115" y="56"/>
                  <a:pt x="114" y="56"/>
                </a:cubicBezTo>
                <a:cubicBezTo>
                  <a:pt x="106" y="56"/>
                  <a:pt x="106" y="56"/>
                  <a:pt x="106" y="56"/>
                </a:cubicBezTo>
                <a:cubicBezTo>
                  <a:pt x="105" y="56"/>
                  <a:pt x="104" y="56"/>
                  <a:pt x="104" y="54"/>
                </a:cubicBezTo>
                <a:close/>
                <a:moveTo>
                  <a:pt x="52" y="12"/>
                </a:moveTo>
                <a:cubicBezTo>
                  <a:pt x="50" y="12"/>
                  <a:pt x="48" y="14"/>
                  <a:pt x="48" y="16"/>
                </a:cubicBezTo>
                <a:cubicBezTo>
                  <a:pt x="48" y="19"/>
                  <a:pt x="50" y="20"/>
                  <a:pt x="52" y="20"/>
                </a:cubicBezTo>
                <a:cubicBezTo>
                  <a:pt x="54" y="20"/>
                  <a:pt x="56" y="19"/>
                  <a:pt x="56" y="16"/>
                </a:cubicBezTo>
                <a:cubicBezTo>
                  <a:pt x="56" y="14"/>
                  <a:pt x="54" y="12"/>
                  <a:pt x="52" y="12"/>
                </a:cubicBezTo>
                <a:close/>
                <a:moveTo>
                  <a:pt x="72" y="36"/>
                </a:moveTo>
                <a:cubicBezTo>
                  <a:pt x="128" y="36"/>
                  <a:pt x="128" y="36"/>
                  <a:pt x="128" y="36"/>
                </a:cubicBezTo>
                <a:cubicBezTo>
                  <a:pt x="128" y="40"/>
                  <a:pt x="128" y="40"/>
                  <a:pt x="128" y="40"/>
                </a:cubicBezTo>
                <a:cubicBezTo>
                  <a:pt x="128" y="44"/>
                  <a:pt x="128" y="44"/>
                  <a:pt x="128" y="44"/>
                </a:cubicBezTo>
                <a:cubicBezTo>
                  <a:pt x="128" y="88"/>
                  <a:pt x="128" y="88"/>
                  <a:pt x="128" y="88"/>
                </a:cubicBezTo>
                <a:cubicBezTo>
                  <a:pt x="128" y="92"/>
                  <a:pt x="128" y="92"/>
                  <a:pt x="128" y="92"/>
                </a:cubicBezTo>
                <a:cubicBezTo>
                  <a:pt x="128" y="96"/>
                  <a:pt x="128" y="96"/>
                  <a:pt x="128" y="96"/>
                </a:cubicBezTo>
                <a:cubicBezTo>
                  <a:pt x="56" y="96"/>
                  <a:pt x="56" y="96"/>
                  <a:pt x="56" y="96"/>
                </a:cubicBezTo>
                <a:cubicBezTo>
                  <a:pt x="56" y="92"/>
                  <a:pt x="56" y="92"/>
                  <a:pt x="56" y="92"/>
                </a:cubicBezTo>
                <a:cubicBezTo>
                  <a:pt x="56" y="88"/>
                  <a:pt x="56" y="88"/>
                  <a:pt x="56" y="88"/>
                </a:cubicBezTo>
                <a:cubicBezTo>
                  <a:pt x="56" y="60"/>
                  <a:pt x="56" y="60"/>
                  <a:pt x="56" y="60"/>
                </a:cubicBezTo>
                <a:cubicBezTo>
                  <a:pt x="0" y="60"/>
                  <a:pt x="0" y="60"/>
                  <a:pt x="0" y="60"/>
                </a:cubicBezTo>
                <a:cubicBezTo>
                  <a:pt x="0" y="56"/>
                  <a:pt x="0" y="56"/>
                  <a:pt x="0" y="56"/>
                </a:cubicBezTo>
                <a:cubicBezTo>
                  <a:pt x="0" y="52"/>
                  <a:pt x="0" y="52"/>
                  <a:pt x="0" y="52"/>
                </a:cubicBezTo>
                <a:cubicBezTo>
                  <a:pt x="0" y="32"/>
                  <a:pt x="0" y="32"/>
                  <a:pt x="0" y="32"/>
                </a:cubicBezTo>
                <a:cubicBezTo>
                  <a:pt x="0" y="8"/>
                  <a:pt x="0" y="8"/>
                  <a:pt x="0" y="8"/>
                </a:cubicBezTo>
                <a:cubicBezTo>
                  <a:pt x="0" y="4"/>
                  <a:pt x="0" y="4"/>
                  <a:pt x="0" y="4"/>
                </a:cubicBezTo>
                <a:cubicBezTo>
                  <a:pt x="0" y="0"/>
                  <a:pt x="0" y="0"/>
                  <a:pt x="0" y="0"/>
                </a:cubicBezTo>
                <a:cubicBezTo>
                  <a:pt x="72" y="0"/>
                  <a:pt x="72" y="0"/>
                  <a:pt x="72" y="0"/>
                </a:cubicBezTo>
                <a:cubicBezTo>
                  <a:pt x="72" y="4"/>
                  <a:pt x="72" y="4"/>
                  <a:pt x="72" y="4"/>
                </a:cubicBezTo>
                <a:cubicBezTo>
                  <a:pt x="72" y="8"/>
                  <a:pt x="72" y="8"/>
                  <a:pt x="72" y="8"/>
                </a:cubicBezTo>
                <a:lnTo>
                  <a:pt x="72" y="36"/>
                </a:lnTo>
                <a:close/>
                <a:moveTo>
                  <a:pt x="56" y="44"/>
                </a:moveTo>
                <a:cubicBezTo>
                  <a:pt x="52" y="40"/>
                  <a:pt x="52" y="40"/>
                  <a:pt x="52" y="40"/>
                </a:cubicBezTo>
                <a:cubicBezTo>
                  <a:pt x="49" y="42"/>
                  <a:pt x="49" y="42"/>
                  <a:pt x="49" y="42"/>
                </a:cubicBezTo>
                <a:cubicBezTo>
                  <a:pt x="44" y="48"/>
                  <a:pt x="44" y="48"/>
                  <a:pt x="44" y="48"/>
                </a:cubicBezTo>
                <a:cubicBezTo>
                  <a:pt x="38" y="42"/>
                  <a:pt x="38" y="42"/>
                  <a:pt x="38" y="42"/>
                </a:cubicBezTo>
                <a:cubicBezTo>
                  <a:pt x="20" y="24"/>
                  <a:pt x="20" y="24"/>
                  <a:pt x="20" y="24"/>
                </a:cubicBezTo>
                <a:cubicBezTo>
                  <a:pt x="8" y="36"/>
                  <a:pt x="8" y="36"/>
                  <a:pt x="8" y="36"/>
                </a:cubicBezTo>
                <a:cubicBezTo>
                  <a:pt x="8" y="52"/>
                  <a:pt x="8" y="52"/>
                  <a:pt x="8" y="52"/>
                </a:cubicBezTo>
                <a:cubicBezTo>
                  <a:pt x="56" y="52"/>
                  <a:pt x="56" y="52"/>
                  <a:pt x="56" y="52"/>
                </a:cubicBezTo>
                <a:cubicBezTo>
                  <a:pt x="56" y="44"/>
                  <a:pt x="56" y="44"/>
                  <a:pt x="56" y="44"/>
                </a:cubicBezTo>
                <a:close/>
                <a:moveTo>
                  <a:pt x="60" y="36"/>
                </a:moveTo>
                <a:cubicBezTo>
                  <a:pt x="64" y="36"/>
                  <a:pt x="64" y="36"/>
                  <a:pt x="64" y="36"/>
                </a:cubicBezTo>
                <a:cubicBezTo>
                  <a:pt x="64" y="8"/>
                  <a:pt x="64" y="8"/>
                  <a:pt x="64" y="8"/>
                </a:cubicBezTo>
                <a:cubicBezTo>
                  <a:pt x="8" y="8"/>
                  <a:pt x="8" y="8"/>
                  <a:pt x="8" y="8"/>
                </a:cubicBezTo>
                <a:cubicBezTo>
                  <a:pt x="8" y="24"/>
                  <a:pt x="8" y="24"/>
                  <a:pt x="8" y="24"/>
                </a:cubicBezTo>
                <a:cubicBezTo>
                  <a:pt x="20" y="12"/>
                  <a:pt x="20" y="12"/>
                  <a:pt x="20" y="12"/>
                </a:cubicBezTo>
                <a:cubicBezTo>
                  <a:pt x="44" y="36"/>
                  <a:pt x="44" y="36"/>
                  <a:pt x="44" y="36"/>
                </a:cubicBezTo>
                <a:cubicBezTo>
                  <a:pt x="52" y="28"/>
                  <a:pt x="52" y="28"/>
                  <a:pt x="52" y="28"/>
                </a:cubicBezTo>
                <a:lnTo>
                  <a:pt x="60" y="36"/>
                </a:lnTo>
                <a:close/>
                <a:moveTo>
                  <a:pt x="120" y="84"/>
                </a:moveTo>
                <a:cubicBezTo>
                  <a:pt x="116" y="84"/>
                  <a:pt x="116" y="84"/>
                  <a:pt x="116" y="84"/>
                </a:cubicBezTo>
                <a:cubicBezTo>
                  <a:pt x="112" y="84"/>
                  <a:pt x="112" y="84"/>
                  <a:pt x="112" y="84"/>
                </a:cubicBezTo>
                <a:cubicBezTo>
                  <a:pt x="104" y="84"/>
                  <a:pt x="104" y="84"/>
                  <a:pt x="104" y="84"/>
                </a:cubicBezTo>
                <a:cubicBezTo>
                  <a:pt x="96" y="84"/>
                  <a:pt x="96" y="84"/>
                  <a:pt x="96" y="84"/>
                </a:cubicBezTo>
                <a:cubicBezTo>
                  <a:pt x="88" y="84"/>
                  <a:pt x="88" y="84"/>
                  <a:pt x="88" y="84"/>
                </a:cubicBezTo>
                <a:cubicBezTo>
                  <a:pt x="80" y="84"/>
                  <a:pt x="80" y="84"/>
                  <a:pt x="80" y="84"/>
                </a:cubicBezTo>
                <a:cubicBezTo>
                  <a:pt x="76" y="84"/>
                  <a:pt x="76" y="84"/>
                  <a:pt x="76" y="84"/>
                </a:cubicBezTo>
                <a:cubicBezTo>
                  <a:pt x="72" y="84"/>
                  <a:pt x="72" y="84"/>
                  <a:pt x="72" y="84"/>
                </a:cubicBezTo>
                <a:cubicBezTo>
                  <a:pt x="68" y="84"/>
                  <a:pt x="68" y="84"/>
                  <a:pt x="68" y="84"/>
                </a:cubicBezTo>
                <a:cubicBezTo>
                  <a:pt x="64" y="84"/>
                  <a:pt x="64" y="84"/>
                  <a:pt x="64" y="84"/>
                </a:cubicBezTo>
                <a:cubicBezTo>
                  <a:pt x="64" y="88"/>
                  <a:pt x="64" y="88"/>
                  <a:pt x="64" y="88"/>
                </a:cubicBezTo>
                <a:cubicBezTo>
                  <a:pt x="120" y="88"/>
                  <a:pt x="120" y="88"/>
                  <a:pt x="120" y="88"/>
                </a:cubicBezTo>
                <a:lnTo>
                  <a:pt x="120" y="84"/>
                </a:lnTo>
                <a:close/>
                <a:moveTo>
                  <a:pt x="64" y="44"/>
                </a:moveTo>
                <a:cubicBezTo>
                  <a:pt x="64" y="52"/>
                  <a:pt x="64" y="52"/>
                  <a:pt x="64" y="52"/>
                </a:cubicBezTo>
                <a:cubicBezTo>
                  <a:pt x="64" y="60"/>
                  <a:pt x="64" y="60"/>
                  <a:pt x="64" y="60"/>
                </a:cubicBezTo>
                <a:cubicBezTo>
                  <a:pt x="64" y="72"/>
                  <a:pt x="64" y="72"/>
                  <a:pt x="64" y="72"/>
                </a:cubicBezTo>
                <a:cubicBezTo>
                  <a:pt x="68" y="72"/>
                  <a:pt x="68" y="72"/>
                  <a:pt x="68" y="72"/>
                </a:cubicBezTo>
                <a:cubicBezTo>
                  <a:pt x="68" y="68"/>
                  <a:pt x="68" y="68"/>
                  <a:pt x="68" y="68"/>
                </a:cubicBezTo>
                <a:cubicBezTo>
                  <a:pt x="76" y="60"/>
                  <a:pt x="76" y="60"/>
                  <a:pt x="76" y="60"/>
                </a:cubicBezTo>
                <a:cubicBezTo>
                  <a:pt x="76" y="76"/>
                  <a:pt x="76" y="76"/>
                  <a:pt x="76" y="76"/>
                </a:cubicBezTo>
                <a:cubicBezTo>
                  <a:pt x="80" y="76"/>
                  <a:pt x="80" y="76"/>
                  <a:pt x="80" y="76"/>
                </a:cubicBezTo>
                <a:cubicBezTo>
                  <a:pt x="80" y="72"/>
                  <a:pt x="80" y="72"/>
                  <a:pt x="80" y="72"/>
                </a:cubicBezTo>
                <a:cubicBezTo>
                  <a:pt x="88" y="72"/>
                  <a:pt x="88" y="72"/>
                  <a:pt x="88" y="72"/>
                </a:cubicBezTo>
                <a:cubicBezTo>
                  <a:pt x="88" y="68"/>
                  <a:pt x="88" y="68"/>
                  <a:pt x="88" y="68"/>
                </a:cubicBezTo>
                <a:cubicBezTo>
                  <a:pt x="88" y="66"/>
                  <a:pt x="90" y="64"/>
                  <a:pt x="92" y="64"/>
                </a:cubicBezTo>
                <a:cubicBezTo>
                  <a:pt x="94" y="64"/>
                  <a:pt x="96" y="66"/>
                  <a:pt x="96" y="68"/>
                </a:cubicBezTo>
                <a:cubicBezTo>
                  <a:pt x="96" y="76"/>
                  <a:pt x="96" y="76"/>
                  <a:pt x="96" y="76"/>
                </a:cubicBezTo>
                <a:cubicBezTo>
                  <a:pt x="100" y="76"/>
                  <a:pt x="100" y="76"/>
                  <a:pt x="100" y="76"/>
                </a:cubicBezTo>
                <a:cubicBezTo>
                  <a:pt x="100" y="72"/>
                  <a:pt x="100" y="72"/>
                  <a:pt x="100" y="72"/>
                </a:cubicBezTo>
                <a:cubicBezTo>
                  <a:pt x="104" y="72"/>
                  <a:pt x="104" y="72"/>
                  <a:pt x="104" y="72"/>
                </a:cubicBezTo>
                <a:cubicBezTo>
                  <a:pt x="104" y="64"/>
                  <a:pt x="104" y="64"/>
                  <a:pt x="104" y="64"/>
                </a:cubicBezTo>
                <a:cubicBezTo>
                  <a:pt x="112" y="64"/>
                  <a:pt x="112" y="64"/>
                  <a:pt x="112" y="64"/>
                </a:cubicBezTo>
                <a:cubicBezTo>
                  <a:pt x="112" y="76"/>
                  <a:pt x="112" y="76"/>
                  <a:pt x="112" y="76"/>
                </a:cubicBezTo>
                <a:cubicBezTo>
                  <a:pt x="116" y="76"/>
                  <a:pt x="116" y="76"/>
                  <a:pt x="116" y="76"/>
                </a:cubicBezTo>
                <a:cubicBezTo>
                  <a:pt x="116" y="68"/>
                  <a:pt x="116" y="68"/>
                  <a:pt x="116" y="68"/>
                </a:cubicBezTo>
                <a:cubicBezTo>
                  <a:pt x="120" y="64"/>
                  <a:pt x="120" y="64"/>
                  <a:pt x="120" y="64"/>
                </a:cubicBezTo>
                <a:cubicBezTo>
                  <a:pt x="120" y="44"/>
                  <a:pt x="120" y="44"/>
                  <a:pt x="120" y="44"/>
                </a:cubicBezTo>
                <a:lnTo>
                  <a:pt x="64" y="44"/>
                </a:ln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US" sz="1765">
              <a:solidFill>
                <a:srgbClr val="000000"/>
              </a:solidFill>
              <a:latin typeface="Segoe UI"/>
            </a:endParaRPr>
          </a:p>
        </p:txBody>
      </p:sp>
      <p:sp>
        <p:nvSpPr>
          <p:cNvPr id="127" name="Freeform 126"/>
          <p:cNvSpPr>
            <a:spLocks noChangeAspect="1" noEditPoints="1"/>
          </p:cNvSpPr>
          <p:nvPr/>
        </p:nvSpPr>
        <p:spPr bwMode="auto">
          <a:xfrm>
            <a:off x="8065340" y="4023379"/>
            <a:ext cx="346424" cy="303983"/>
          </a:xfrm>
          <a:custGeom>
            <a:avLst/>
            <a:gdLst>
              <a:gd name="T0" fmla="*/ 0 w 302"/>
              <a:gd name="T1" fmla="*/ 190 h 265"/>
              <a:gd name="T2" fmla="*/ 37 w 302"/>
              <a:gd name="T3" fmla="*/ 190 h 265"/>
              <a:gd name="T4" fmla="*/ 37 w 302"/>
              <a:gd name="T5" fmla="*/ 265 h 265"/>
              <a:gd name="T6" fmla="*/ 113 w 302"/>
              <a:gd name="T7" fmla="*/ 190 h 265"/>
              <a:gd name="T8" fmla="*/ 302 w 302"/>
              <a:gd name="T9" fmla="*/ 190 h 265"/>
              <a:gd name="T10" fmla="*/ 302 w 302"/>
              <a:gd name="T11" fmla="*/ 0 h 265"/>
              <a:gd name="T12" fmla="*/ 0 w 302"/>
              <a:gd name="T13" fmla="*/ 0 h 265"/>
              <a:gd name="T14" fmla="*/ 0 w 302"/>
              <a:gd name="T15" fmla="*/ 190 h 265"/>
              <a:gd name="T16" fmla="*/ 19 w 302"/>
              <a:gd name="T17" fmla="*/ 19 h 265"/>
              <a:gd name="T18" fmla="*/ 283 w 302"/>
              <a:gd name="T19" fmla="*/ 19 h 265"/>
              <a:gd name="T20" fmla="*/ 283 w 302"/>
              <a:gd name="T21" fmla="*/ 171 h 265"/>
              <a:gd name="T22" fmla="*/ 113 w 302"/>
              <a:gd name="T23" fmla="*/ 171 h 265"/>
              <a:gd name="T24" fmla="*/ 104 w 302"/>
              <a:gd name="T25" fmla="*/ 171 h 265"/>
              <a:gd name="T26" fmla="*/ 99 w 302"/>
              <a:gd name="T27" fmla="*/ 175 h 265"/>
              <a:gd name="T28" fmla="*/ 56 w 302"/>
              <a:gd name="T29" fmla="*/ 218 h 265"/>
              <a:gd name="T30" fmla="*/ 56 w 302"/>
              <a:gd name="T31" fmla="*/ 190 h 265"/>
              <a:gd name="T32" fmla="*/ 56 w 302"/>
              <a:gd name="T33" fmla="*/ 171 h 265"/>
              <a:gd name="T34" fmla="*/ 37 w 302"/>
              <a:gd name="T35" fmla="*/ 171 h 265"/>
              <a:gd name="T36" fmla="*/ 19 w 302"/>
              <a:gd name="T37" fmla="*/ 171 h 265"/>
              <a:gd name="T38" fmla="*/ 19 w 302"/>
              <a:gd name="T39" fmla="*/ 19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02" h="265">
                <a:moveTo>
                  <a:pt x="0" y="190"/>
                </a:moveTo>
                <a:lnTo>
                  <a:pt x="37" y="190"/>
                </a:lnTo>
                <a:lnTo>
                  <a:pt x="37" y="265"/>
                </a:lnTo>
                <a:lnTo>
                  <a:pt x="113" y="190"/>
                </a:lnTo>
                <a:lnTo>
                  <a:pt x="302" y="190"/>
                </a:lnTo>
                <a:lnTo>
                  <a:pt x="302" y="0"/>
                </a:lnTo>
                <a:lnTo>
                  <a:pt x="0" y="0"/>
                </a:lnTo>
                <a:lnTo>
                  <a:pt x="0" y="190"/>
                </a:lnTo>
                <a:close/>
                <a:moveTo>
                  <a:pt x="19" y="19"/>
                </a:moveTo>
                <a:lnTo>
                  <a:pt x="283" y="19"/>
                </a:lnTo>
                <a:lnTo>
                  <a:pt x="283" y="171"/>
                </a:lnTo>
                <a:lnTo>
                  <a:pt x="113" y="171"/>
                </a:lnTo>
                <a:lnTo>
                  <a:pt x="104" y="171"/>
                </a:lnTo>
                <a:lnTo>
                  <a:pt x="99" y="175"/>
                </a:lnTo>
                <a:lnTo>
                  <a:pt x="56" y="218"/>
                </a:lnTo>
                <a:lnTo>
                  <a:pt x="56" y="190"/>
                </a:lnTo>
                <a:lnTo>
                  <a:pt x="56" y="171"/>
                </a:lnTo>
                <a:lnTo>
                  <a:pt x="37" y="171"/>
                </a:lnTo>
                <a:lnTo>
                  <a:pt x="19" y="171"/>
                </a:lnTo>
                <a:lnTo>
                  <a:pt x="19" y="19"/>
                </a:ln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US" sz="1765">
              <a:solidFill>
                <a:srgbClr val="000000"/>
              </a:solidFill>
              <a:latin typeface="Segoe UI"/>
            </a:endParaRPr>
          </a:p>
        </p:txBody>
      </p:sp>
      <p:sp>
        <p:nvSpPr>
          <p:cNvPr id="130" name="Freeform 129"/>
          <p:cNvSpPr>
            <a:spLocks noEditPoints="1"/>
          </p:cNvSpPr>
          <p:nvPr/>
        </p:nvSpPr>
        <p:spPr bwMode="auto">
          <a:xfrm>
            <a:off x="8822768" y="3977039"/>
            <a:ext cx="261315" cy="396664"/>
          </a:xfrm>
          <a:custGeom>
            <a:avLst/>
            <a:gdLst>
              <a:gd name="T0" fmla="*/ 189 w 208"/>
              <a:gd name="T1" fmla="*/ 265 h 284"/>
              <a:gd name="T2" fmla="*/ 208 w 208"/>
              <a:gd name="T3" fmla="*/ 265 h 284"/>
              <a:gd name="T4" fmla="*/ 208 w 208"/>
              <a:gd name="T5" fmla="*/ 246 h 284"/>
              <a:gd name="T6" fmla="*/ 208 w 208"/>
              <a:gd name="T7" fmla="*/ 19 h 284"/>
              <a:gd name="T8" fmla="*/ 208 w 208"/>
              <a:gd name="T9" fmla="*/ 10 h 284"/>
              <a:gd name="T10" fmla="*/ 208 w 208"/>
              <a:gd name="T11" fmla="*/ 0 h 284"/>
              <a:gd name="T12" fmla="*/ 0 w 208"/>
              <a:gd name="T13" fmla="*/ 0 h 284"/>
              <a:gd name="T14" fmla="*/ 0 w 208"/>
              <a:gd name="T15" fmla="*/ 19 h 284"/>
              <a:gd name="T16" fmla="*/ 0 w 208"/>
              <a:gd name="T17" fmla="*/ 199 h 284"/>
              <a:gd name="T18" fmla="*/ 114 w 208"/>
              <a:gd name="T19" fmla="*/ 284 h 284"/>
              <a:gd name="T20" fmla="*/ 114 w 208"/>
              <a:gd name="T21" fmla="*/ 265 h 284"/>
              <a:gd name="T22" fmla="*/ 189 w 208"/>
              <a:gd name="T23" fmla="*/ 265 h 284"/>
              <a:gd name="T24" fmla="*/ 189 w 208"/>
              <a:gd name="T25" fmla="*/ 19 h 284"/>
              <a:gd name="T26" fmla="*/ 189 w 208"/>
              <a:gd name="T27" fmla="*/ 246 h 284"/>
              <a:gd name="T28" fmla="*/ 114 w 208"/>
              <a:gd name="T29" fmla="*/ 246 h 284"/>
              <a:gd name="T30" fmla="*/ 114 w 208"/>
              <a:gd name="T31" fmla="*/ 180 h 284"/>
              <a:gd name="T32" fmla="*/ 132 w 208"/>
              <a:gd name="T33" fmla="*/ 161 h 284"/>
              <a:gd name="T34" fmla="*/ 132 w 208"/>
              <a:gd name="T35" fmla="*/ 86 h 284"/>
              <a:gd name="T36" fmla="*/ 28 w 208"/>
              <a:gd name="T37" fmla="*/ 19 h 284"/>
              <a:gd name="T38" fmla="*/ 189 w 208"/>
              <a:gd name="T39" fmla="*/ 19 h 284"/>
              <a:gd name="T40" fmla="*/ 99 w 208"/>
              <a:gd name="T41" fmla="*/ 166 h 284"/>
              <a:gd name="T42" fmla="*/ 95 w 208"/>
              <a:gd name="T43" fmla="*/ 173 h 284"/>
              <a:gd name="T44" fmla="*/ 95 w 208"/>
              <a:gd name="T45" fmla="*/ 180 h 284"/>
              <a:gd name="T46" fmla="*/ 95 w 208"/>
              <a:gd name="T47" fmla="*/ 246 h 284"/>
              <a:gd name="T48" fmla="*/ 19 w 208"/>
              <a:gd name="T49" fmla="*/ 190 h 284"/>
              <a:gd name="T50" fmla="*/ 19 w 208"/>
              <a:gd name="T51" fmla="*/ 36 h 284"/>
              <a:gd name="T52" fmla="*/ 114 w 208"/>
              <a:gd name="T53" fmla="*/ 95 h 284"/>
              <a:gd name="T54" fmla="*/ 114 w 208"/>
              <a:gd name="T55" fmla="*/ 154 h 284"/>
              <a:gd name="T56" fmla="*/ 99 w 208"/>
              <a:gd name="T57" fmla="*/ 166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08" h="284">
                <a:moveTo>
                  <a:pt x="189" y="265"/>
                </a:moveTo>
                <a:lnTo>
                  <a:pt x="208" y="265"/>
                </a:lnTo>
                <a:lnTo>
                  <a:pt x="208" y="246"/>
                </a:lnTo>
                <a:lnTo>
                  <a:pt x="208" y="19"/>
                </a:lnTo>
                <a:lnTo>
                  <a:pt x="208" y="10"/>
                </a:lnTo>
                <a:lnTo>
                  <a:pt x="208" y="0"/>
                </a:lnTo>
                <a:lnTo>
                  <a:pt x="0" y="0"/>
                </a:lnTo>
                <a:lnTo>
                  <a:pt x="0" y="19"/>
                </a:lnTo>
                <a:lnTo>
                  <a:pt x="0" y="199"/>
                </a:lnTo>
                <a:lnTo>
                  <a:pt x="114" y="284"/>
                </a:lnTo>
                <a:lnTo>
                  <a:pt x="114" y="265"/>
                </a:lnTo>
                <a:lnTo>
                  <a:pt x="189" y="265"/>
                </a:lnTo>
                <a:close/>
                <a:moveTo>
                  <a:pt x="189" y="19"/>
                </a:moveTo>
                <a:lnTo>
                  <a:pt x="189" y="246"/>
                </a:lnTo>
                <a:lnTo>
                  <a:pt x="114" y="246"/>
                </a:lnTo>
                <a:lnTo>
                  <a:pt x="114" y="180"/>
                </a:lnTo>
                <a:lnTo>
                  <a:pt x="132" y="161"/>
                </a:lnTo>
                <a:lnTo>
                  <a:pt x="132" y="86"/>
                </a:lnTo>
                <a:lnTo>
                  <a:pt x="28" y="19"/>
                </a:lnTo>
                <a:lnTo>
                  <a:pt x="189" y="19"/>
                </a:lnTo>
                <a:close/>
                <a:moveTo>
                  <a:pt x="99" y="166"/>
                </a:moveTo>
                <a:lnTo>
                  <a:pt x="95" y="173"/>
                </a:lnTo>
                <a:lnTo>
                  <a:pt x="95" y="180"/>
                </a:lnTo>
                <a:lnTo>
                  <a:pt x="95" y="246"/>
                </a:lnTo>
                <a:lnTo>
                  <a:pt x="19" y="190"/>
                </a:lnTo>
                <a:lnTo>
                  <a:pt x="19" y="36"/>
                </a:lnTo>
                <a:lnTo>
                  <a:pt x="114" y="95"/>
                </a:lnTo>
                <a:lnTo>
                  <a:pt x="114" y="154"/>
                </a:lnTo>
                <a:lnTo>
                  <a:pt x="99" y="166"/>
                </a:ln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US" sz="1765">
              <a:solidFill>
                <a:srgbClr val="000000"/>
              </a:solidFill>
              <a:latin typeface="Segoe UI"/>
            </a:endParaRPr>
          </a:p>
        </p:txBody>
      </p:sp>
      <p:sp>
        <p:nvSpPr>
          <p:cNvPr id="138" name="Freeform 137"/>
          <p:cNvSpPr>
            <a:spLocks noEditPoints="1"/>
          </p:cNvSpPr>
          <p:nvPr/>
        </p:nvSpPr>
        <p:spPr bwMode="auto">
          <a:xfrm>
            <a:off x="9527226" y="3991778"/>
            <a:ext cx="303878" cy="367185"/>
          </a:xfrm>
          <a:custGeom>
            <a:avLst/>
            <a:gdLst>
              <a:gd name="T0" fmla="*/ 72 w 96"/>
              <a:gd name="T1" fmla="*/ 112 h 112"/>
              <a:gd name="T2" fmla="*/ 84 w 96"/>
              <a:gd name="T3" fmla="*/ 100 h 112"/>
              <a:gd name="T4" fmla="*/ 84 w 96"/>
              <a:gd name="T5" fmla="*/ 93 h 112"/>
              <a:gd name="T6" fmla="*/ 88 w 96"/>
              <a:gd name="T7" fmla="*/ 84 h 112"/>
              <a:gd name="T8" fmla="*/ 88 w 96"/>
              <a:gd name="T9" fmla="*/ 28 h 112"/>
              <a:gd name="T10" fmla="*/ 96 w 96"/>
              <a:gd name="T11" fmla="*/ 28 h 112"/>
              <a:gd name="T12" fmla="*/ 96 w 96"/>
              <a:gd name="T13" fmla="*/ 12 h 112"/>
              <a:gd name="T14" fmla="*/ 88 w 96"/>
              <a:gd name="T15" fmla="*/ 12 h 112"/>
              <a:gd name="T16" fmla="*/ 76 w 96"/>
              <a:gd name="T17" fmla="*/ 0 h 112"/>
              <a:gd name="T18" fmla="*/ 12 w 96"/>
              <a:gd name="T19" fmla="*/ 0 h 112"/>
              <a:gd name="T20" fmla="*/ 0 w 96"/>
              <a:gd name="T21" fmla="*/ 12 h 112"/>
              <a:gd name="T22" fmla="*/ 0 w 96"/>
              <a:gd name="T23" fmla="*/ 100 h 112"/>
              <a:gd name="T24" fmla="*/ 12 w 96"/>
              <a:gd name="T25" fmla="*/ 112 h 112"/>
              <a:gd name="T26" fmla="*/ 72 w 96"/>
              <a:gd name="T27" fmla="*/ 112 h 112"/>
              <a:gd name="T28" fmla="*/ 8 w 96"/>
              <a:gd name="T29" fmla="*/ 12 h 112"/>
              <a:gd name="T30" fmla="*/ 12 w 96"/>
              <a:gd name="T31" fmla="*/ 8 h 112"/>
              <a:gd name="T32" fmla="*/ 76 w 96"/>
              <a:gd name="T33" fmla="*/ 8 h 112"/>
              <a:gd name="T34" fmla="*/ 80 w 96"/>
              <a:gd name="T35" fmla="*/ 12 h 112"/>
              <a:gd name="T36" fmla="*/ 80 w 96"/>
              <a:gd name="T37" fmla="*/ 84 h 112"/>
              <a:gd name="T38" fmla="*/ 76 w 96"/>
              <a:gd name="T39" fmla="*/ 88 h 112"/>
              <a:gd name="T40" fmla="*/ 12 w 96"/>
              <a:gd name="T41" fmla="*/ 88 h 112"/>
              <a:gd name="T42" fmla="*/ 8 w 96"/>
              <a:gd name="T43" fmla="*/ 88 h 112"/>
              <a:gd name="T44" fmla="*/ 8 w 96"/>
              <a:gd name="T45" fmla="*/ 12 h 112"/>
              <a:gd name="T46" fmla="*/ 8 w 96"/>
              <a:gd name="T47" fmla="*/ 100 h 112"/>
              <a:gd name="T48" fmla="*/ 12 w 96"/>
              <a:gd name="T49" fmla="*/ 96 h 112"/>
              <a:gd name="T50" fmla="*/ 76 w 96"/>
              <a:gd name="T51" fmla="*/ 96 h 112"/>
              <a:gd name="T52" fmla="*/ 76 w 96"/>
              <a:gd name="T53" fmla="*/ 100 h 112"/>
              <a:gd name="T54" fmla="*/ 72 w 96"/>
              <a:gd name="T55" fmla="*/ 104 h 112"/>
              <a:gd name="T56" fmla="*/ 12 w 96"/>
              <a:gd name="T57" fmla="*/ 104 h 112"/>
              <a:gd name="T58" fmla="*/ 8 w 96"/>
              <a:gd name="T59" fmla="*/ 100 h 112"/>
              <a:gd name="T60" fmla="*/ 20 w 96"/>
              <a:gd name="T61" fmla="*/ 72 h 112"/>
              <a:gd name="T62" fmla="*/ 28 w 96"/>
              <a:gd name="T63" fmla="*/ 72 h 112"/>
              <a:gd name="T64" fmla="*/ 44 w 96"/>
              <a:gd name="T65" fmla="*/ 56 h 112"/>
              <a:gd name="T66" fmla="*/ 60 w 96"/>
              <a:gd name="T67" fmla="*/ 72 h 112"/>
              <a:gd name="T68" fmla="*/ 68 w 96"/>
              <a:gd name="T69" fmla="*/ 72 h 112"/>
              <a:gd name="T70" fmla="*/ 56 w 96"/>
              <a:gd name="T71" fmla="*/ 51 h 112"/>
              <a:gd name="T72" fmla="*/ 64 w 96"/>
              <a:gd name="T73" fmla="*/ 36 h 112"/>
              <a:gd name="T74" fmla="*/ 44 w 96"/>
              <a:gd name="T75" fmla="*/ 16 h 112"/>
              <a:gd name="T76" fmla="*/ 24 w 96"/>
              <a:gd name="T77" fmla="*/ 36 h 112"/>
              <a:gd name="T78" fmla="*/ 31 w 96"/>
              <a:gd name="T79" fmla="*/ 51 h 112"/>
              <a:gd name="T80" fmla="*/ 20 w 96"/>
              <a:gd name="T81" fmla="*/ 72 h 112"/>
              <a:gd name="T82" fmla="*/ 44 w 96"/>
              <a:gd name="T83" fmla="*/ 24 h 112"/>
              <a:gd name="T84" fmla="*/ 56 w 96"/>
              <a:gd name="T85" fmla="*/ 36 h 112"/>
              <a:gd name="T86" fmla="*/ 44 w 96"/>
              <a:gd name="T87" fmla="*/ 48 h 112"/>
              <a:gd name="T88" fmla="*/ 32 w 96"/>
              <a:gd name="T89" fmla="*/ 36 h 112"/>
              <a:gd name="T90" fmla="*/ 44 w 96"/>
              <a:gd name="T91" fmla="*/ 24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6" h="112">
                <a:moveTo>
                  <a:pt x="72" y="112"/>
                </a:moveTo>
                <a:cubicBezTo>
                  <a:pt x="78" y="112"/>
                  <a:pt x="84" y="106"/>
                  <a:pt x="84" y="100"/>
                </a:cubicBezTo>
                <a:cubicBezTo>
                  <a:pt x="84" y="93"/>
                  <a:pt x="84" y="93"/>
                  <a:pt x="84" y="93"/>
                </a:cubicBezTo>
                <a:cubicBezTo>
                  <a:pt x="86" y="90"/>
                  <a:pt x="88" y="87"/>
                  <a:pt x="88" y="84"/>
                </a:cubicBezTo>
                <a:cubicBezTo>
                  <a:pt x="88" y="28"/>
                  <a:pt x="88" y="28"/>
                  <a:pt x="88" y="28"/>
                </a:cubicBezTo>
                <a:cubicBezTo>
                  <a:pt x="96" y="28"/>
                  <a:pt x="96" y="28"/>
                  <a:pt x="96" y="28"/>
                </a:cubicBezTo>
                <a:cubicBezTo>
                  <a:pt x="96" y="12"/>
                  <a:pt x="96" y="12"/>
                  <a:pt x="96" y="12"/>
                </a:cubicBezTo>
                <a:cubicBezTo>
                  <a:pt x="88" y="12"/>
                  <a:pt x="88" y="12"/>
                  <a:pt x="88" y="12"/>
                </a:cubicBezTo>
                <a:cubicBezTo>
                  <a:pt x="88" y="5"/>
                  <a:pt x="82" y="0"/>
                  <a:pt x="76" y="0"/>
                </a:cubicBezTo>
                <a:cubicBezTo>
                  <a:pt x="12" y="0"/>
                  <a:pt x="12" y="0"/>
                  <a:pt x="12" y="0"/>
                </a:cubicBezTo>
                <a:cubicBezTo>
                  <a:pt x="5" y="0"/>
                  <a:pt x="0" y="5"/>
                  <a:pt x="0" y="12"/>
                </a:cubicBezTo>
                <a:cubicBezTo>
                  <a:pt x="0" y="100"/>
                  <a:pt x="0" y="100"/>
                  <a:pt x="0" y="100"/>
                </a:cubicBezTo>
                <a:cubicBezTo>
                  <a:pt x="0" y="106"/>
                  <a:pt x="5" y="112"/>
                  <a:pt x="12" y="112"/>
                </a:cubicBezTo>
                <a:lnTo>
                  <a:pt x="72" y="112"/>
                </a:lnTo>
                <a:close/>
                <a:moveTo>
                  <a:pt x="8" y="12"/>
                </a:moveTo>
                <a:cubicBezTo>
                  <a:pt x="8" y="9"/>
                  <a:pt x="10" y="8"/>
                  <a:pt x="12" y="8"/>
                </a:cubicBezTo>
                <a:cubicBezTo>
                  <a:pt x="76" y="8"/>
                  <a:pt x="76" y="8"/>
                  <a:pt x="76" y="8"/>
                </a:cubicBezTo>
                <a:cubicBezTo>
                  <a:pt x="78" y="8"/>
                  <a:pt x="80" y="9"/>
                  <a:pt x="80" y="12"/>
                </a:cubicBezTo>
                <a:cubicBezTo>
                  <a:pt x="80" y="84"/>
                  <a:pt x="80" y="84"/>
                  <a:pt x="80" y="84"/>
                </a:cubicBezTo>
                <a:cubicBezTo>
                  <a:pt x="80" y="86"/>
                  <a:pt x="78" y="88"/>
                  <a:pt x="76" y="88"/>
                </a:cubicBezTo>
                <a:cubicBezTo>
                  <a:pt x="12" y="88"/>
                  <a:pt x="12" y="88"/>
                  <a:pt x="12" y="88"/>
                </a:cubicBezTo>
                <a:cubicBezTo>
                  <a:pt x="10" y="88"/>
                  <a:pt x="9" y="88"/>
                  <a:pt x="8" y="88"/>
                </a:cubicBezTo>
                <a:lnTo>
                  <a:pt x="8" y="12"/>
                </a:lnTo>
                <a:close/>
                <a:moveTo>
                  <a:pt x="8" y="100"/>
                </a:moveTo>
                <a:cubicBezTo>
                  <a:pt x="8" y="97"/>
                  <a:pt x="10" y="96"/>
                  <a:pt x="12" y="96"/>
                </a:cubicBezTo>
                <a:cubicBezTo>
                  <a:pt x="76" y="96"/>
                  <a:pt x="76" y="96"/>
                  <a:pt x="76" y="96"/>
                </a:cubicBezTo>
                <a:cubicBezTo>
                  <a:pt x="76" y="100"/>
                  <a:pt x="76" y="100"/>
                  <a:pt x="76" y="100"/>
                </a:cubicBezTo>
                <a:cubicBezTo>
                  <a:pt x="76" y="102"/>
                  <a:pt x="74" y="104"/>
                  <a:pt x="72" y="104"/>
                </a:cubicBezTo>
                <a:cubicBezTo>
                  <a:pt x="12" y="104"/>
                  <a:pt x="12" y="104"/>
                  <a:pt x="12" y="104"/>
                </a:cubicBezTo>
                <a:cubicBezTo>
                  <a:pt x="10" y="104"/>
                  <a:pt x="8" y="102"/>
                  <a:pt x="8" y="100"/>
                </a:cubicBezTo>
                <a:close/>
                <a:moveTo>
                  <a:pt x="20" y="72"/>
                </a:moveTo>
                <a:cubicBezTo>
                  <a:pt x="28" y="72"/>
                  <a:pt x="28" y="72"/>
                  <a:pt x="28" y="72"/>
                </a:cubicBezTo>
                <a:cubicBezTo>
                  <a:pt x="28" y="63"/>
                  <a:pt x="35" y="56"/>
                  <a:pt x="44" y="56"/>
                </a:cubicBezTo>
                <a:cubicBezTo>
                  <a:pt x="53" y="56"/>
                  <a:pt x="60" y="63"/>
                  <a:pt x="60" y="72"/>
                </a:cubicBezTo>
                <a:cubicBezTo>
                  <a:pt x="68" y="72"/>
                  <a:pt x="68" y="72"/>
                  <a:pt x="68" y="72"/>
                </a:cubicBezTo>
                <a:cubicBezTo>
                  <a:pt x="68" y="63"/>
                  <a:pt x="63" y="55"/>
                  <a:pt x="56" y="51"/>
                </a:cubicBezTo>
                <a:cubicBezTo>
                  <a:pt x="61" y="47"/>
                  <a:pt x="64" y="42"/>
                  <a:pt x="64" y="36"/>
                </a:cubicBezTo>
                <a:cubicBezTo>
                  <a:pt x="64" y="25"/>
                  <a:pt x="55" y="16"/>
                  <a:pt x="44" y="16"/>
                </a:cubicBezTo>
                <a:cubicBezTo>
                  <a:pt x="33" y="16"/>
                  <a:pt x="24" y="25"/>
                  <a:pt x="24" y="36"/>
                </a:cubicBezTo>
                <a:cubicBezTo>
                  <a:pt x="24" y="42"/>
                  <a:pt x="27" y="47"/>
                  <a:pt x="31" y="51"/>
                </a:cubicBezTo>
                <a:cubicBezTo>
                  <a:pt x="24" y="55"/>
                  <a:pt x="20" y="63"/>
                  <a:pt x="20" y="72"/>
                </a:cubicBezTo>
                <a:close/>
                <a:moveTo>
                  <a:pt x="44" y="24"/>
                </a:moveTo>
                <a:cubicBezTo>
                  <a:pt x="50" y="24"/>
                  <a:pt x="56" y="29"/>
                  <a:pt x="56" y="36"/>
                </a:cubicBezTo>
                <a:cubicBezTo>
                  <a:pt x="56" y="42"/>
                  <a:pt x="50" y="48"/>
                  <a:pt x="44" y="48"/>
                </a:cubicBezTo>
                <a:cubicBezTo>
                  <a:pt x="37" y="48"/>
                  <a:pt x="32" y="42"/>
                  <a:pt x="32" y="36"/>
                </a:cubicBezTo>
                <a:cubicBezTo>
                  <a:pt x="32" y="29"/>
                  <a:pt x="37" y="24"/>
                  <a:pt x="44" y="24"/>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US" sz="1765">
              <a:solidFill>
                <a:srgbClr val="000000"/>
              </a:solidFill>
              <a:latin typeface="Segoe UI"/>
            </a:endParaRPr>
          </a:p>
        </p:txBody>
      </p:sp>
      <p:sp>
        <p:nvSpPr>
          <p:cNvPr id="140" name="Freeform 139"/>
          <p:cNvSpPr>
            <a:spLocks noEditPoints="1"/>
          </p:cNvSpPr>
          <p:nvPr/>
        </p:nvSpPr>
        <p:spPr bwMode="auto">
          <a:xfrm>
            <a:off x="7280549" y="2999074"/>
            <a:ext cx="305564" cy="340641"/>
          </a:xfrm>
          <a:custGeom>
            <a:avLst/>
            <a:gdLst>
              <a:gd name="T0" fmla="*/ 73 w 106"/>
              <a:gd name="T1" fmla="*/ 68 h 118"/>
              <a:gd name="T2" fmla="*/ 90 w 106"/>
              <a:gd name="T3" fmla="*/ 37 h 118"/>
              <a:gd name="T4" fmla="*/ 53 w 106"/>
              <a:gd name="T5" fmla="*/ 0 h 118"/>
              <a:gd name="T6" fmla="*/ 16 w 106"/>
              <a:gd name="T7" fmla="*/ 37 h 118"/>
              <a:gd name="T8" fmla="*/ 33 w 106"/>
              <a:gd name="T9" fmla="*/ 68 h 118"/>
              <a:gd name="T10" fmla="*/ 0 w 106"/>
              <a:gd name="T11" fmla="*/ 117 h 118"/>
              <a:gd name="T12" fmla="*/ 0 w 106"/>
              <a:gd name="T13" fmla="*/ 118 h 118"/>
              <a:gd name="T14" fmla="*/ 10 w 106"/>
              <a:gd name="T15" fmla="*/ 118 h 118"/>
              <a:gd name="T16" fmla="*/ 10 w 106"/>
              <a:gd name="T17" fmla="*/ 117 h 118"/>
              <a:gd name="T18" fmla="*/ 53 w 106"/>
              <a:gd name="T19" fmla="*/ 74 h 118"/>
              <a:gd name="T20" fmla="*/ 96 w 106"/>
              <a:gd name="T21" fmla="*/ 117 h 118"/>
              <a:gd name="T22" fmla="*/ 96 w 106"/>
              <a:gd name="T23" fmla="*/ 118 h 118"/>
              <a:gd name="T24" fmla="*/ 106 w 106"/>
              <a:gd name="T25" fmla="*/ 118 h 118"/>
              <a:gd name="T26" fmla="*/ 106 w 106"/>
              <a:gd name="T27" fmla="*/ 117 h 118"/>
              <a:gd name="T28" fmla="*/ 73 w 106"/>
              <a:gd name="T29" fmla="*/ 68 h 118"/>
              <a:gd name="T30" fmla="*/ 53 w 106"/>
              <a:gd name="T31" fmla="*/ 10 h 118"/>
              <a:gd name="T32" fmla="*/ 80 w 106"/>
              <a:gd name="T33" fmla="*/ 37 h 118"/>
              <a:gd name="T34" fmla="*/ 53 w 106"/>
              <a:gd name="T35" fmla="*/ 64 h 118"/>
              <a:gd name="T36" fmla="*/ 26 w 106"/>
              <a:gd name="T37" fmla="*/ 37 h 118"/>
              <a:gd name="T38" fmla="*/ 53 w 106"/>
              <a:gd name="T39" fmla="*/ 1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6" h="118">
                <a:moveTo>
                  <a:pt x="73" y="68"/>
                </a:moveTo>
                <a:cubicBezTo>
                  <a:pt x="84" y="61"/>
                  <a:pt x="90" y="50"/>
                  <a:pt x="90" y="37"/>
                </a:cubicBezTo>
                <a:cubicBezTo>
                  <a:pt x="90" y="17"/>
                  <a:pt x="73" y="0"/>
                  <a:pt x="53" y="0"/>
                </a:cubicBezTo>
                <a:cubicBezTo>
                  <a:pt x="33" y="0"/>
                  <a:pt x="16" y="17"/>
                  <a:pt x="16" y="37"/>
                </a:cubicBezTo>
                <a:cubicBezTo>
                  <a:pt x="16" y="50"/>
                  <a:pt x="22" y="61"/>
                  <a:pt x="33" y="68"/>
                </a:cubicBezTo>
                <a:cubicBezTo>
                  <a:pt x="13" y="76"/>
                  <a:pt x="0" y="96"/>
                  <a:pt x="0" y="117"/>
                </a:cubicBezTo>
                <a:cubicBezTo>
                  <a:pt x="0" y="118"/>
                  <a:pt x="0" y="118"/>
                  <a:pt x="0" y="118"/>
                </a:cubicBezTo>
                <a:cubicBezTo>
                  <a:pt x="10" y="118"/>
                  <a:pt x="10" y="118"/>
                  <a:pt x="10" y="118"/>
                </a:cubicBezTo>
                <a:cubicBezTo>
                  <a:pt x="10" y="117"/>
                  <a:pt x="10" y="117"/>
                  <a:pt x="10" y="117"/>
                </a:cubicBezTo>
                <a:cubicBezTo>
                  <a:pt x="10" y="93"/>
                  <a:pt x="29" y="74"/>
                  <a:pt x="53" y="74"/>
                </a:cubicBezTo>
                <a:cubicBezTo>
                  <a:pt x="77" y="74"/>
                  <a:pt x="96" y="93"/>
                  <a:pt x="96" y="117"/>
                </a:cubicBezTo>
                <a:cubicBezTo>
                  <a:pt x="96" y="118"/>
                  <a:pt x="96" y="118"/>
                  <a:pt x="96" y="118"/>
                </a:cubicBezTo>
                <a:cubicBezTo>
                  <a:pt x="106" y="118"/>
                  <a:pt x="106" y="118"/>
                  <a:pt x="106" y="118"/>
                </a:cubicBezTo>
                <a:cubicBezTo>
                  <a:pt x="106" y="117"/>
                  <a:pt x="106" y="117"/>
                  <a:pt x="106" y="117"/>
                </a:cubicBezTo>
                <a:cubicBezTo>
                  <a:pt x="106" y="96"/>
                  <a:pt x="93" y="76"/>
                  <a:pt x="73" y="68"/>
                </a:cubicBezTo>
                <a:close/>
                <a:moveTo>
                  <a:pt x="53" y="10"/>
                </a:moveTo>
                <a:cubicBezTo>
                  <a:pt x="68" y="10"/>
                  <a:pt x="80" y="22"/>
                  <a:pt x="80" y="37"/>
                </a:cubicBezTo>
                <a:cubicBezTo>
                  <a:pt x="80" y="52"/>
                  <a:pt x="68" y="64"/>
                  <a:pt x="53" y="64"/>
                </a:cubicBezTo>
                <a:cubicBezTo>
                  <a:pt x="38" y="64"/>
                  <a:pt x="26" y="52"/>
                  <a:pt x="26" y="37"/>
                </a:cubicBezTo>
                <a:cubicBezTo>
                  <a:pt x="26" y="22"/>
                  <a:pt x="38" y="10"/>
                  <a:pt x="53" y="10"/>
                </a:cubicBezTo>
                <a:close/>
              </a:path>
            </a:pathLst>
          </a:custGeom>
          <a:solidFill>
            <a:srgbClr val="FFFFFF"/>
          </a:solidFill>
          <a:ln>
            <a:noFill/>
          </a:ln>
        </p:spPr>
        <p:txBody>
          <a:bodyPr vert="horz" wrap="square" lIns="87880" tIns="43940" rIns="87880" bIns="4394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US" sz="1730">
              <a:solidFill>
                <a:srgbClr val="000000"/>
              </a:solidFill>
              <a:latin typeface="Segoe UI"/>
            </a:endParaRPr>
          </a:p>
        </p:txBody>
      </p:sp>
      <p:sp>
        <p:nvSpPr>
          <p:cNvPr id="141" name="Freeform 140"/>
          <p:cNvSpPr>
            <a:spLocks noEditPoints="1"/>
          </p:cNvSpPr>
          <p:nvPr/>
        </p:nvSpPr>
        <p:spPr bwMode="auto">
          <a:xfrm>
            <a:off x="2286194" y="3007523"/>
            <a:ext cx="358570" cy="358570"/>
          </a:xfrm>
          <a:custGeom>
            <a:avLst/>
            <a:gdLst>
              <a:gd name="T0" fmla="*/ 120 w 120"/>
              <a:gd name="T1" fmla="*/ 0 h 120"/>
              <a:gd name="T2" fmla="*/ 0 w 120"/>
              <a:gd name="T3" fmla="*/ 0 h 120"/>
              <a:gd name="T4" fmla="*/ 0 w 120"/>
              <a:gd name="T5" fmla="*/ 120 h 120"/>
              <a:gd name="T6" fmla="*/ 24 w 120"/>
              <a:gd name="T7" fmla="*/ 120 h 120"/>
              <a:gd name="T8" fmla="*/ 24 w 120"/>
              <a:gd name="T9" fmla="*/ 116 h 120"/>
              <a:gd name="T10" fmla="*/ 60 w 120"/>
              <a:gd name="T11" fmla="*/ 80 h 120"/>
              <a:gd name="T12" fmla="*/ 96 w 120"/>
              <a:gd name="T13" fmla="*/ 116 h 120"/>
              <a:gd name="T14" fmla="*/ 96 w 120"/>
              <a:gd name="T15" fmla="*/ 120 h 120"/>
              <a:gd name="T16" fmla="*/ 120 w 120"/>
              <a:gd name="T17" fmla="*/ 120 h 120"/>
              <a:gd name="T18" fmla="*/ 120 w 120"/>
              <a:gd name="T19" fmla="*/ 0 h 120"/>
              <a:gd name="T20" fmla="*/ 36 w 120"/>
              <a:gd name="T21" fmla="*/ 48 h 120"/>
              <a:gd name="T22" fmla="*/ 60 w 120"/>
              <a:gd name="T23" fmla="*/ 24 h 120"/>
              <a:gd name="T24" fmla="*/ 84 w 120"/>
              <a:gd name="T25" fmla="*/ 48 h 120"/>
              <a:gd name="T26" fmla="*/ 60 w 120"/>
              <a:gd name="T27" fmla="*/ 72 h 120"/>
              <a:gd name="T28" fmla="*/ 36 w 120"/>
              <a:gd name="T29" fmla="*/ 48 h 120"/>
              <a:gd name="T30" fmla="*/ 112 w 120"/>
              <a:gd name="T31" fmla="*/ 112 h 120"/>
              <a:gd name="T32" fmla="*/ 104 w 120"/>
              <a:gd name="T33" fmla="*/ 112 h 120"/>
              <a:gd name="T34" fmla="*/ 77 w 120"/>
              <a:gd name="T35" fmla="*/ 75 h 120"/>
              <a:gd name="T36" fmla="*/ 92 w 120"/>
              <a:gd name="T37" fmla="*/ 48 h 120"/>
              <a:gd name="T38" fmla="*/ 60 w 120"/>
              <a:gd name="T39" fmla="*/ 16 h 120"/>
              <a:gd name="T40" fmla="*/ 28 w 120"/>
              <a:gd name="T41" fmla="*/ 48 h 120"/>
              <a:gd name="T42" fmla="*/ 43 w 120"/>
              <a:gd name="T43" fmla="*/ 75 h 120"/>
              <a:gd name="T44" fmla="*/ 16 w 120"/>
              <a:gd name="T45" fmla="*/ 112 h 120"/>
              <a:gd name="T46" fmla="*/ 8 w 120"/>
              <a:gd name="T47" fmla="*/ 112 h 120"/>
              <a:gd name="T48" fmla="*/ 8 w 120"/>
              <a:gd name="T49" fmla="*/ 8 h 120"/>
              <a:gd name="T50" fmla="*/ 112 w 120"/>
              <a:gd name="T51" fmla="*/ 8 h 120"/>
              <a:gd name="T52" fmla="*/ 112 w 120"/>
              <a:gd name="T53" fmla="*/ 112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0" h="120">
                <a:moveTo>
                  <a:pt x="120" y="0"/>
                </a:moveTo>
                <a:cubicBezTo>
                  <a:pt x="0" y="0"/>
                  <a:pt x="0" y="0"/>
                  <a:pt x="0" y="0"/>
                </a:cubicBezTo>
                <a:cubicBezTo>
                  <a:pt x="0" y="120"/>
                  <a:pt x="0" y="120"/>
                  <a:pt x="0" y="120"/>
                </a:cubicBezTo>
                <a:cubicBezTo>
                  <a:pt x="24" y="120"/>
                  <a:pt x="24" y="120"/>
                  <a:pt x="24" y="120"/>
                </a:cubicBezTo>
                <a:cubicBezTo>
                  <a:pt x="24" y="116"/>
                  <a:pt x="24" y="116"/>
                  <a:pt x="24" y="116"/>
                </a:cubicBezTo>
                <a:cubicBezTo>
                  <a:pt x="24" y="96"/>
                  <a:pt x="40" y="80"/>
                  <a:pt x="60" y="80"/>
                </a:cubicBezTo>
                <a:cubicBezTo>
                  <a:pt x="80" y="80"/>
                  <a:pt x="96" y="96"/>
                  <a:pt x="96" y="116"/>
                </a:cubicBezTo>
                <a:cubicBezTo>
                  <a:pt x="96" y="120"/>
                  <a:pt x="96" y="120"/>
                  <a:pt x="96" y="120"/>
                </a:cubicBezTo>
                <a:cubicBezTo>
                  <a:pt x="120" y="120"/>
                  <a:pt x="120" y="120"/>
                  <a:pt x="120" y="120"/>
                </a:cubicBezTo>
                <a:lnTo>
                  <a:pt x="120" y="0"/>
                </a:lnTo>
                <a:close/>
                <a:moveTo>
                  <a:pt x="36" y="48"/>
                </a:moveTo>
                <a:cubicBezTo>
                  <a:pt x="36" y="35"/>
                  <a:pt x="47" y="24"/>
                  <a:pt x="60" y="24"/>
                </a:cubicBezTo>
                <a:cubicBezTo>
                  <a:pt x="73" y="24"/>
                  <a:pt x="84" y="35"/>
                  <a:pt x="84" y="48"/>
                </a:cubicBezTo>
                <a:cubicBezTo>
                  <a:pt x="84" y="61"/>
                  <a:pt x="73" y="72"/>
                  <a:pt x="60" y="72"/>
                </a:cubicBezTo>
                <a:cubicBezTo>
                  <a:pt x="47" y="72"/>
                  <a:pt x="36" y="61"/>
                  <a:pt x="36" y="48"/>
                </a:cubicBezTo>
                <a:close/>
                <a:moveTo>
                  <a:pt x="112" y="112"/>
                </a:moveTo>
                <a:cubicBezTo>
                  <a:pt x="104" y="112"/>
                  <a:pt x="104" y="112"/>
                  <a:pt x="104" y="112"/>
                </a:cubicBezTo>
                <a:cubicBezTo>
                  <a:pt x="102" y="95"/>
                  <a:pt x="91" y="81"/>
                  <a:pt x="77" y="75"/>
                </a:cubicBezTo>
                <a:cubicBezTo>
                  <a:pt x="86" y="70"/>
                  <a:pt x="92" y="60"/>
                  <a:pt x="92" y="48"/>
                </a:cubicBezTo>
                <a:cubicBezTo>
                  <a:pt x="92" y="30"/>
                  <a:pt x="78" y="16"/>
                  <a:pt x="60" y="16"/>
                </a:cubicBezTo>
                <a:cubicBezTo>
                  <a:pt x="42" y="16"/>
                  <a:pt x="28" y="30"/>
                  <a:pt x="28" y="48"/>
                </a:cubicBezTo>
                <a:cubicBezTo>
                  <a:pt x="28" y="60"/>
                  <a:pt x="34" y="70"/>
                  <a:pt x="43" y="75"/>
                </a:cubicBezTo>
                <a:cubicBezTo>
                  <a:pt x="28" y="81"/>
                  <a:pt x="18" y="95"/>
                  <a:pt x="16" y="112"/>
                </a:cubicBezTo>
                <a:cubicBezTo>
                  <a:pt x="8" y="112"/>
                  <a:pt x="8" y="112"/>
                  <a:pt x="8" y="112"/>
                </a:cubicBezTo>
                <a:cubicBezTo>
                  <a:pt x="8" y="8"/>
                  <a:pt x="8" y="8"/>
                  <a:pt x="8" y="8"/>
                </a:cubicBezTo>
                <a:cubicBezTo>
                  <a:pt x="112" y="8"/>
                  <a:pt x="112" y="8"/>
                  <a:pt x="112" y="8"/>
                </a:cubicBezTo>
                <a:lnTo>
                  <a:pt x="112" y="112"/>
                </a:lnTo>
                <a:close/>
              </a:path>
            </a:pathLst>
          </a:custGeom>
          <a:solidFill>
            <a:srgbClr val="FFFFFF"/>
          </a:solidFill>
          <a:ln>
            <a:noFill/>
          </a:ln>
        </p:spPr>
        <p:txBody>
          <a:bodyPr vert="horz" wrap="square" lIns="87880" tIns="43940" rIns="87880" bIns="4394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US" sz="1730">
              <a:solidFill>
                <a:srgbClr val="000000"/>
              </a:solidFill>
              <a:latin typeface="Segoe UI"/>
            </a:endParaRPr>
          </a:p>
        </p:txBody>
      </p:sp>
      <p:sp>
        <p:nvSpPr>
          <p:cNvPr id="146" name="TextBox 77"/>
          <p:cNvSpPr txBox="1"/>
          <p:nvPr/>
        </p:nvSpPr>
        <p:spPr>
          <a:xfrm>
            <a:off x="2654668" y="2906508"/>
            <a:ext cx="3287338" cy="664139"/>
          </a:xfrm>
          <a:prstGeom prst="rect">
            <a:avLst/>
          </a:prstGeom>
          <a:noFill/>
        </p:spPr>
        <p:txBody>
          <a:bodyPr wrap="square" lIns="175761" tIns="140609" rIns="175761" bIns="140609"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lnSpc>
                <a:spcPct val="90000"/>
              </a:lnSpc>
              <a:spcAft>
                <a:spcPts val="576"/>
              </a:spcAft>
              <a:defRPr/>
            </a:pPr>
            <a:r>
              <a:rPr lang="en-US" sz="2745" dirty="0">
                <a:solidFill>
                  <a:srgbClr val="FFFFFF"/>
                </a:solidFill>
                <a:latin typeface="Segoe UI"/>
              </a:rPr>
              <a:t>Work and school</a:t>
            </a:r>
          </a:p>
        </p:txBody>
      </p:sp>
      <p:sp>
        <p:nvSpPr>
          <p:cNvPr id="148" name="TextBox 78"/>
          <p:cNvSpPr txBox="1"/>
          <p:nvPr/>
        </p:nvSpPr>
        <p:spPr>
          <a:xfrm>
            <a:off x="7632561" y="2906508"/>
            <a:ext cx="3094967" cy="664139"/>
          </a:xfrm>
          <a:prstGeom prst="rect">
            <a:avLst/>
          </a:prstGeom>
          <a:noFill/>
        </p:spPr>
        <p:txBody>
          <a:bodyPr wrap="square" lIns="175761" tIns="140609" rIns="175761" bIns="140609"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lnSpc>
                <a:spcPct val="90000"/>
              </a:lnSpc>
              <a:spcAft>
                <a:spcPts val="576"/>
              </a:spcAft>
              <a:defRPr/>
            </a:pPr>
            <a:r>
              <a:rPr lang="en-US" sz="2745" dirty="0">
                <a:solidFill>
                  <a:srgbClr val="FFFFFF"/>
                </a:solidFill>
                <a:latin typeface="Segoe UI"/>
              </a:rPr>
              <a:t>Personal</a:t>
            </a:r>
            <a:endParaRPr lang="en-US" sz="1961" dirty="0">
              <a:solidFill>
                <a:srgbClr val="FFFFFF"/>
              </a:solidFill>
              <a:latin typeface="Segoe UI"/>
            </a:endParaRPr>
          </a:p>
        </p:txBody>
      </p:sp>
      <p:sp>
        <p:nvSpPr>
          <p:cNvPr id="149" name="TextBox 81"/>
          <p:cNvSpPr txBox="1"/>
          <p:nvPr/>
        </p:nvSpPr>
        <p:spPr>
          <a:xfrm>
            <a:off x="6071809" y="2747309"/>
            <a:ext cx="643369" cy="669832"/>
          </a:xfrm>
          <a:prstGeom prst="rect">
            <a:avLst/>
          </a:prstGeom>
          <a:noFill/>
        </p:spPr>
        <p:txBody>
          <a:bodyPr wrap="square" lIns="179285" tIns="143428" rIns="179285" bIns="143428"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lnSpc>
                <a:spcPct val="90000"/>
              </a:lnSpc>
              <a:spcAft>
                <a:spcPts val="588"/>
              </a:spcAft>
              <a:defRPr/>
            </a:pPr>
            <a:endParaRPr lang="en-US" sz="2745" dirty="0">
              <a:solidFill>
                <a:srgbClr val="FFFFFF"/>
              </a:solidFill>
              <a:latin typeface="Segoe UI"/>
            </a:endParaRPr>
          </a:p>
        </p:txBody>
      </p:sp>
      <p:grpSp>
        <p:nvGrpSpPr>
          <p:cNvPr id="41" name="Group 40"/>
          <p:cNvGrpSpPr/>
          <p:nvPr/>
        </p:nvGrpSpPr>
        <p:grpSpPr>
          <a:xfrm>
            <a:off x="6778730" y="4596012"/>
            <a:ext cx="914270" cy="914270"/>
            <a:chOff x="2313989" y="1263988"/>
            <a:chExt cx="914400" cy="914400"/>
          </a:xfrm>
        </p:grpSpPr>
        <p:sp>
          <p:nvSpPr>
            <p:cNvPr id="42" name="Rectangle 41"/>
            <p:cNvSpPr/>
            <p:nvPr/>
          </p:nvSpPr>
          <p:spPr bwMode="auto">
            <a:xfrm>
              <a:off x="2313989" y="1263988"/>
              <a:ext cx="914400" cy="914400"/>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lIns="91427" tIns="91427" rIns="34289" bIns="34289" rtlCol="0" anchor="b" anchorCtr="0"/>
            <a:lstStyle/>
            <a:p>
              <a:pPr algn="ctr" defTabSz="93222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43" name="Picture 42"/>
            <p:cNvPicPr>
              <a:picLocks noChangeAspect="1"/>
            </p:cNvPicPr>
            <p:nvPr/>
          </p:nvPicPr>
          <p:blipFill rotWithShape="1">
            <a:blip r:embed="rId4" cstate="print">
              <a:extLst>
                <a:ext uri="{28A0092B-C50C-407E-A947-70E740481C1C}">
                  <a14:useLocalDpi xmlns:a14="http://schemas.microsoft.com/office/drawing/2010/main" val="0"/>
                </a:ext>
              </a:extLst>
            </a:blip>
            <a:srcRect l="7190" t="22653" r="69293" b="31230"/>
            <a:stretch/>
          </p:blipFill>
          <p:spPr>
            <a:xfrm>
              <a:off x="2351382" y="1461715"/>
              <a:ext cx="839615" cy="518947"/>
            </a:xfrm>
            <a:prstGeom prst="rect">
              <a:avLst/>
            </a:prstGeom>
          </p:spPr>
        </p:pic>
      </p:grpSp>
      <p:grpSp>
        <p:nvGrpSpPr>
          <p:cNvPr id="44" name="Group 43"/>
          <p:cNvGrpSpPr/>
          <p:nvPr/>
        </p:nvGrpSpPr>
        <p:grpSpPr>
          <a:xfrm>
            <a:off x="3406726" y="4596012"/>
            <a:ext cx="914270" cy="914270"/>
            <a:chOff x="9194761" y="1161572"/>
            <a:chExt cx="914400" cy="914400"/>
          </a:xfrm>
        </p:grpSpPr>
        <p:sp>
          <p:nvSpPr>
            <p:cNvPr id="45" name="Rectangle 44"/>
            <p:cNvSpPr/>
            <p:nvPr/>
          </p:nvSpPr>
          <p:spPr bwMode="auto">
            <a:xfrm>
              <a:off x="9194761" y="1161572"/>
              <a:ext cx="914400" cy="914400"/>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lIns="91427" tIns="91427" rIns="34289" bIns="34289" rtlCol="0" anchor="b" anchorCtr="0"/>
            <a:lstStyle/>
            <a:p>
              <a:pPr algn="ctr" defTabSz="93222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46" name="Picture 45"/>
            <p:cNvPicPr>
              <a:picLocks noChangeAspect="1"/>
            </p:cNvPicPr>
            <p:nvPr/>
          </p:nvPicPr>
          <p:blipFill rotWithShape="1">
            <a:blip r:embed="rId5" cstate="print">
              <a:extLst>
                <a:ext uri="{28A0092B-C50C-407E-A947-70E740481C1C}">
                  <a14:useLocalDpi xmlns:a14="http://schemas.microsoft.com/office/drawing/2010/main" val="0"/>
                </a:ext>
              </a:extLst>
            </a:blip>
            <a:srcRect r="79655"/>
            <a:stretch/>
          </p:blipFill>
          <p:spPr>
            <a:xfrm>
              <a:off x="9324759" y="1296622"/>
              <a:ext cx="654404" cy="642794"/>
            </a:xfrm>
            <a:prstGeom prst="rect">
              <a:avLst/>
            </a:prstGeom>
          </p:spPr>
        </p:pic>
      </p:grpSp>
      <p:grpSp>
        <p:nvGrpSpPr>
          <p:cNvPr id="47" name="Group 46"/>
          <p:cNvGrpSpPr/>
          <p:nvPr/>
        </p:nvGrpSpPr>
        <p:grpSpPr>
          <a:xfrm>
            <a:off x="5184069" y="4596012"/>
            <a:ext cx="914270" cy="914270"/>
            <a:chOff x="1790511" y="1189176"/>
            <a:chExt cx="914400" cy="914400"/>
          </a:xfrm>
        </p:grpSpPr>
        <p:sp>
          <p:nvSpPr>
            <p:cNvPr id="48" name="Rectangle 47"/>
            <p:cNvSpPr/>
            <p:nvPr/>
          </p:nvSpPr>
          <p:spPr bwMode="auto">
            <a:xfrm>
              <a:off x="1790511" y="1189176"/>
              <a:ext cx="914400" cy="914400"/>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lIns="91427" tIns="91427" rIns="34289" bIns="34289" rtlCol="0" anchor="b" anchorCtr="0"/>
            <a:lstStyle/>
            <a:p>
              <a:pPr algn="ctr" defTabSz="93222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49" name="Picture 48"/>
            <p:cNvPicPr>
              <a:picLocks noChangeAspect="1"/>
            </p:cNvPicPr>
            <p:nvPr/>
          </p:nvPicPr>
          <p:blipFill rotWithShape="1">
            <a:blip r:embed="rId6">
              <a:extLst>
                <a:ext uri="{28A0092B-C50C-407E-A947-70E740481C1C}">
                  <a14:useLocalDpi xmlns:a14="http://schemas.microsoft.com/office/drawing/2010/main" val="0"/>
                </a:ext>
              </a:extLst>
            </a:blip>
            <a:srcRect l="5466" t="14899" r="67704" b="14268"/>
            <a:stretch/>
          </p:blipFill>
          <p:spPr>
            <a:xfrm>
              <a:off x="1923256" y="1321808"/>
              <a:ext cx="640080" cy="640080"/>
            </a:xfrm>
            <a:prstGeom prst="rect">
              <a:avLst/>
            </a:prstGeom>
          </p:spPr>
        </p:pic>
      </p:grpSp>
      <p:grpSp>
        <p:nvGrpSpPr>
          <p:cNvPr id="50" name="Group 49"/>
          <p:cNvGrpSpPr/>
          <p:nvPr/>
        </p:nvGrpSpPr>
        <p:grpSpPr>
          <a:xfrm>
            <a:off x="1613876" y="4596012"/>
            <a:ext cx="914270" cy="914270"/>
            <a:chOff x="9653150" y="1114825"/>
            <a:chExt cx="914400" cy="914400"/>
          </a:xfrm>
        </p:grpSpPr>
        <p:sp>
          <p:nvSpPr>
            <p:cNvPr id="51" name="Rectangle 50"/>
            <p:cNvSpPr/>
            <p:nvPr/>
          </p:nvSpPr>
          <p:spPr bwMode="auto">
            <a:xfrm>
              <a:off x="9653150" y="1114825"/>
              <a:ext cx="914400" cy="914400"/>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lIns="91427" tIns="91427" rIns="34289" bIns="34289" rtlCol="0" anchor="b" anchorCtr="0"/>
            <a:lstStyle/>
            <a:p>
              <a:pPr algn="ctr" defTabSz="93222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52" name="Picture 51"/>
            <p:cNvPicPr>
              <a:picLocks noChangeAspect="1"/>
            </p:cNvPicPr>
            <p:nvPr/>
          </p:nvPicPr>
          <p:blipFill>
            <a:blip r:embed="rId7" cstate="print">
              <a:biLevel thresh="25000"/>
              <a:extLst>
                <a:ext uri="{28A0092B-C50C-407E-A947-70E740481C1C}">
                  <a14:useLocalDpi xmlns:a14="http://schemas.microsoft.com/office/drawing/2010/main" val="0"/>
                </a:ext>
              </a:extLst>
            </a:blip>
            <a:stretch>
              <a:fillRect/>
            </a:stretch>
          </p:blipFill>
          <p:spPr>
            <a:xfrm>
              <a:off x="9788022" y="1249697"/>
              <a:ext cx="644656" cy="644656"/>
            </a:xfrm>
            <a:prstGeom prst="rect">
              <a:avLst/>
            </a:prstGeom>
          </p:spPr>
        </p:pic>
      </p:grpSp>
      <p:grpSp>
        <p:nvGrpSpPr>
          <p:cNvPr id="53" name="Group 52"/>
          <p:cNvGrpSpPr/>
          <p:nvPr/>
        </p:nvGrpSpPr>
        <p:grpSpPr>
          <a:xfrm>
            <a:off x="8543324" y="4596012"/>
            <a:ext cx="914270" cy="914270"/>
            <a:chOff x="7921912" y="5340726"/>
            <a:chExt cx="914400" cy="914400"/>
          </a:xfrm>
        </p:grpSpPr>
        <p:sp>
          <p:nvSpPr>
            <p:cNvPr id="54" name="Rectangle 53"/>
            <p:cNvSpPr/>
            <p:nvPr/>
          </p:nvSpPr>
          <p:spPr bwMode="auto">
            <a:xfrm>
              <a:off x="7921912" y="5340726"/>
              <a:ext cx="914400" cy="914400"/>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lIns="91427" tIns="91427" rIns="34289" bIns="34289" rtlCol="0" anchor="b" anchorCtr="0"/>
            <a:lstStyle/>
            <a:p>
              <a:pPr algn="ctr" defTabSz="93222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5" name="Freeform 33"/>
            <p:cNvSpPr>
              <a:spLocks noChangeAspect="1" noEditPoints="1"/>
            </p:cNvSpPr>
            <p:nvPr/>
          </p:nvSpPr>
          <p:spPr bwMode="black">
            <a:xfrm>
              <a:off x="8068161" y="5497071"/>
              <a:ext cx="621901" cy="601710"/>
            </a:xfrm>
            <a:custGeom>
              <a:avLst/>
              <a:gdLst>
                <a:gd name="T0" fmla="*/ 258 w 364"/>
                <a:gd name="T1" fmla="*/ 185 h 352"/>
                <a:gd name="T2" fmla="*/ 263 w 364"/>
                <a:gd name="T3" fmla="*/ 198 h 352"/>
                <a:gd name="T4" fmla="*/ 216 w 364"/>
                <a:gd name="T5" fmla="*/ 276 h 352"/>
                <a:gd name="T6" fmla="*/ 263 w 364"/>
                <a:gd name="T7" fmla="*/ 198 h 352"/>
                <a:gd name="T8" fmla="*/ 117 w 364"/>
                <a:gd name="T9" fmla="*/ 143 h 352"/>
                <a:gd name="T10" fmla="*/ 96 w 364"/>
                <a:gd name="T11" fmla="*/ 132 h 352"/>
                <a:gd name="T12" fmla="*/ 75 w 364"/>
                <a:gd name="T13" fmla="*/ 145 h 352"/>
                <a:gd name="T14" fmla="*/ 67 w 364"/>
                <a:gd name="T15" fmla="*/ 176 h 352"/>
                <a:gd name="T16" fmla="*/ 75 w 364"/>
                <a:gd name="T17" fmla="*/ 208 h 352"/>
                <a:gd name="T18" fmla="*/ 95 w 364"/>
                <a:gd name="T19" fmla="*/ 220 h 352"/>
                <a:gd name="T20" fmla="*/ 116 w 364"/>
                <a:gd name="T21" fmla="*/ 210 h 352"/>
                <a:gd name="T22" fmla="*/ 125 w 364"/>
                <a:gd name="T23" fmla="*/ 177 h 352"/>
                <a:gd name="T24" fmla="*/ 120 w 364"/>
                <a:gd name="T25" fmla="*/ 149 h 352"/>
                <a:gd name="T26" fmla="*/ 102 w 364"/>
                <a:gd name="T27" fmla="*/ 132 h 352"/>
                <a:gd name="T28" fmla="*/ 79 w 364"/>
                <a:gd name="T29" fmla="*/ 139 h 352"/>
                <a:gd name="T30" fmla="*/ 68 w 364"/>
                <a:gd name="T31" fmla="*/ 167 h 352"/>
                <a:gd name="T32" fmla="*/ 72 w 364"/>
                <a:gd name="T33" fmla="*/ 202 h 352"/>
                <a:gd name="T34" fmla="*/ 89 w 364"/>
                <a:gd name="T35" fmla="*/ 219 h 352"/>
                <a:gd name="T36" fmla="*/ 112 w 364"/>
                <a:gd name="T37" fmla="*/ 215 h 352"/>
                <a:gd name="T38" fmla="*/ 124 w 364"/>
                <a:gd name="T39" fmla="*/ 187 h 352"/>
                <a:gd name="T40" fmla="*/ 123 w 364"/>
                <a:gd name="T41" fmla="*/ 157 h 352"/>
                <a:gd name="T42" fmla="*/ 108 w 364"/>
                <a:gd name="T43" fmla="*/ 134 h 352"/>
                <a:gd name="T44" fmla="*/ 84 w 364"/>
                <a:gd name="T45" fmla="*/ 135 h 352"/>
                <a:gd name="T46" fmla="*/ 69 w 364"/>
                <a:gd name="T47" fmla="*/ 159 h 352"/>
                <a:gd name="T48" fmla="*/ 69 w 364"/>
                <a:gd name="T49" fmla="*/ 194 h 352"/>
                <a:gd name="T50" fmla="*/ 84 w 364"/>
                <a:gd name="T51" fmla="*/ 217 h 352"/>
                <a:gd name="T52" fmla="*/ 107 w 364"/>
                <a:gd name="T53" fmla="*/ 218 h 352"/>
                <a:gd name="T54" fmla="*/ 123 w 364"/>
                <a:gd name="T55" fmla="*/ 196 h 352"/>
                <a:gd name="T56" fmla="*/ 0 w 364"/>
                <a:gd name="T57" fmla="*/ 35 h 352"/>
                <a:gd name="T58" fmla="*/ 0 w 364"/>
                <a:gd name="T59" fmla="*/ 35 h 352"/>
                <a:gd name="T60" fmla="*/ 137 w 364"/>
                <a:gd name="T61" fmla="*/ 229 h 352"/>
                <a:gd name="T62" fmla="*/ 95 w 364"/>
                <a:gd name="T63" fmla="*/ 247 h 352"/>
                <a:gd name="T64" fmla="*/ 57 w 364"/>
                <a:gd name="T65" fmla="*/ 226 h 352"/>
                <a:gd name="T66" fmla="*/ 42 w 364"/>
                <a:gd name="T67" fmla="*/ 178 h 352"/>
                <a:gd name="T68" fmla="*/ 56 w 364"/>
                <a:gd name="T69" fmla="*/ 127 h 352"/>
                <a:gd name="T70" fmla="*/ 97 w 364"/>
                <a:gd name="T71" fmla="*/ 105 h 352"/>
                <a:gd name="T72" fmla="*/ 137 w 364"/>
                <a:gd name="T73" fmla="*/ 122 h 352"/>
                <a:gd name="T74" fmla="*/ 154 w 364"/>
                <a:gd name="T75" fmla="*/ 175 h 352"/>
                <a:gd name="T76" fmla="*/ 117 w 364"/>
                <a:gd name="T77" fmla="*/ 143 h 352"/>
                <a:gd name="T78" fmla="*/ 96 w 364"/>
                <a:gd name="T79" fmla="*/ 132 h 352"/>
                <a:gd name="T80" fmla="*/ 75 w 364"/>
                <a:gd name="T81" fmla="*/ 145 h 352"/>
                <a:gd name="T82" fmla="*/ 67 w 364"/>
                <a:gd name="T83" fmla="*/ 176 h 352"/>
                <a:gd name="T84" fmla="*/ 75 w 364"/>
                <a:gd name="T85" fmla="*/ 208 h 352"/>
                <a:gd name="T86" fmla="*/ 95 w 364"/>
                <a:gd name="T87" fmla="*/ 220 h 352"/>
                <a:gd name="T88" fmla="*/ 116 w 364"/>
                <a:gd name="T89" fmla="*/ 210 h 352"/>
                <a:gd name="T90" fmla="*/ 125 w 364"/>
                <a:gd name="T91" fmla="*/ 177 h 352"/>
                <a:gd name="T92" fmla="*/ 123 w 364"/>
                <a:gd name="T93" fmla="*/ 157 h 352"/>
                <a:gd name="T94" fmla="*/ 108 w 364"/>
                <a:gd name="T95" fmla="*/ 134 h 352"/>
                <a:gd name="T96" fmla="*/ 84 w 364"/>
                <a:gd name="T97" fmla="*/ 135 h 352"/>
                <a:gd name="T98" fmla="*/ 69 w 364"/>
                <a:gd name="T99" fmla="*/ 159 h 352"/>
                <a:gd name="T100" fmla="*/ 69 w 364"/>
                <a:gd name="T101" fmla="*/ 194 h 352"/>
                <a:gd name="T102" fmla="*/ 84 w 364"/>
                <a:gd name="T103" fmla="*/ 217 h 352"/>
                <a:gd name="T104" fmla="*/ 107 w 364"/>
                <a:gd name="T105" fmla="*/ 218 h 352"/>
                <a:gd name="T106" fmla="*/ 123 w 364"/>
                <a:gd name="T107" fmla="*/ 196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64" h="352">
                  <a:moveTo>
                    <a:pt x="356" y="76"/>
                  </a:moveTo>
                  <a:cubicBezTo>
                    <a:pt x="216" y="76"/>
                    <a:pt x="216" y="76"/>
                    <a:pt x="216" y="76"/>
                  </a:cubicBezTo>
                  <a:cubicBezTo>
                    <a:pt x="216" y="151"/>
                    <a:pt x="216" y="151"/>
                    <a:pt x="216" y="151"/>
                  </a:cubicBezTo>
                  <a:cubicBezTo>
                    <a:pt x="258" y="185"/>
                    <a:pt x="258" y="185"/>
                    <a:pt x="258" y="185"/>
                  </a:cubicBezTo>
                  <a:cubicBezTo>
                    <a:pt x="364" y="96"/>
                    <a:pt x="364" y="96"/>
                    <a:pt x="364" y="96"/>
                  </a:cubicBezTo>
                  <a:cubicBezTo>
                    <a:pt x="364" y="84"/>
                    <a:pt x="364" y="84"/>
                    <a:pt x="364" y="84"/>
                  </a:cubicBezTo>
                  <a:cubicBezTo>
                    <a:pt x="364" y="78"/>
                    <a:pt x="362" y="76"/>
                    <a:pt x="356" y="76"/>
                  </a:cubicBezTo>
                  <a:close/>
                  <a:moveTo>
                    <a:pt x="263" y="198"/>
                  </a:moveTo>
                  <a:cubicBezTo>
                    <a:pt x="262" y="199"/>
                    <a:pt x="260" y="200"/>
                    <a:pt x="258" y="200"/>
                  </a:cubicBezTo>
                  <a:cubicBezTo>
                    <a:pt x="256" y="200"/>
                    <a:pt x="255" y="199"/>
                    <a:pt x="253" y="198"/>
                  </a:cubicBezTo>
                  <a:cubicBezTo>
                    <a:pt x="216" y="168"/>
                    <a:pt x="216" y="168"/>
                    <a:pt x="216" y="168"/>
                  </a:cubicBezTo>
                  <a:cubicBezTo>
                    <a:pt x="216" y="276"/>
                    <a:pt x="216" y="276"/>
                    <a:pt x="216" y="276"/>
                  </a:cubicBezTo>
                  <a:cubicBezTo>
                    <a:pt x="356" y="276"/>
                    <a:pt x="356" y="276"/>
                    <a:pt x="356" y="276"/>
                  </a:cubicBezTo>
                  <a:cubicBezTo>
                    <a:pt x="362" y="276"/>
                    <a:pt x="364" y="274"/>
                    <a:pt x="364" y="268"/>
                  </a:cubicBezTo>
                  <a:cubicBezTo>
                    <a:pt x="364" y="113"/>
                    <a:pt x="364" y="113"/>
                    <a:pt x="364" y="113"/>
                  </a:cubicBezTo>
                  <a:lnTo>
                    <a:pt x="263" y="198"/>
                  </a:lnTo>
                  <a:close/>
                  <a:moveTo>
                    <a:pt x="124" y="166"/>
                  </a:moveTo>
                  <a:cubicBezTo>
                    <a:pt x="124" y="163"/>
                    <a:pt x="123" y="160"/>
                    <a:pt x="123" y="157"/>
                  </a:cubicBezTo>
                  <a:cubicBezTo>
                    <a:pt x="122" y="154"/>
                    <a:pt x="121" y="152"/>
                    <a:pt x="120" y="149"/>
                  </a:cubicBezTo>
                  <a:cubicBezTo>
                    <a:pt x="119" y="147"/>
                    <a:pt x="118" y="145"/>
                    <a:pt x="117" y="143"/>
                  </a:cubicBezTo>
                  <a:cubicBezTo>
                    <a:pt x="115" y="141"/>
                    <a:pt x="114" y="139"/>
                    <a:pt x="112" y="138"/>
                  </a:cubicBezTo>
                  <a:cubicBezTo>
                    <a:pt x="111" y="136"/>
                    <a:pt x="109" y="135"/>
                    <a:pt x="108" y="134"/>
                  </a:cubicBezTo>
                  <a:cubicBezTo>
                    <a:pt x="106" y="133"/>
                    <a:pt x="104" y="133"/>
                    <a:pt x="102" y="132"/>
                  </a:cubicBezTo>
                  <a:cubicBezTo>
                    <a:pt x="100" y="132"/>
                    <a:pt x="98" y="132"/>
                    <a:pt x="96" y="132"/>
                  </a:cubicBezTo>
                  <a:cubicBezTo>
                    <a:pt x="94" y="132"/>
                    <a:pt x="92" y="132"/>
                    <a:pt x="89" y="133"/>
                  </a:cubicBezTo>
                  <a:cubicBezTo>
                    <a:pt x="87" y="133"/>
                    <a:pt x="86" y="134"/>
                    <a:pt x="84" y="135"/>
                  </a:cubicBezTo>
                  <a:cubicBezTo>
                    <a:pt x="82" y="136"/>
                    <a:pt x="80" y="138"/>
                    <a:pt x="79" y="139"/>
                  </a:cubicBezTo>
                  <a:cubicBezTo>
                    <a:pt x="77" y="141"/>
                    <a:pt x="76" y="143"/>
                    <a:pt x="75" y="145"/>
                  </a:cubicBezTo>
                  <a:cubicBezTo>
                    <a:pt x="73" y="147"/>
                    <a:pt x="72" y="149"/>
                    <a:pt x="71" y="151"/>
                  </a:cubicBezTo>
                  <a:cubicBezTo>
                    <a:pt x="71" y="154"/>
                    <a:pt x="70" y="156"/>
                    <a:pt x="69" y="159"/>
                  </a:cubicBezTo>
                  <a:cubicBezTo>
                    <a:pt x="69" y="161"/>
                    <a:pt x="68" y="164"/>
                    <a:pt x="68" y="167"/>
                  </a:cubicBezTo>
                  <a:cubicBezTo>
                    <a:pt x="68" y="170"/>
                    <a:pt x="67" y="173"/>
                    <a:pt x="67" y="176"/>
                  </a:cubicBezTo>
                  <a:cubicBezTo>
                    <a:pt x="67" y="179"/>
                    <a:pt x="68" y="183"/>
                    <a:pt x="68" y="186"/>
                  </a:cubicBezTo>
                  <a:cubicBezTo>
                    <a:pt x="68" y="189"/>
                    <a:pt x="69" y="192"/>
                    <a:pt x="69" y="194"/>
                  </a:cubicBezTo>
                  <a:cubicBezTo>
                    <a:pt x="70" y="197"/>
                    <a:pt x="71" y="200"/>
                    <a:pt x="72" y="202"/>
                  </a:cubicBezTo>
                  <a:cubicBezTo>
                    <a:pt x="73" y="204"/>
                    <a:pt x="74" y="206"/>
                    <a:pt x="75" y="208"/>
                  </a:cubicBezTo>
                  <a:cubicBezTo>
                    <a:pt x="77" y="210"/>
                    <a:pt x="78" y="212"/>
                    <a:pt x="79" y="213"/>
                  </a:cubicBezTo>
                  <a:cubicBezTo>
                    <a:pt x="81" y="215"/>
                    <a:pt x="83" y="216"/>
                    <a:pt x="84" y="217"/>
                  </a:cubicBezTo>
                  <a:cubicBezTo>
                    <a:pt x="86" y="218"/>
                    <a:pt x="88" y="219"/>
                    <a:pt x="89" y="219"/>
                  </a:cubicBezTo>
                  <a:cubicBezTo>
                    <a:pt x="91" y="220"/>
                    <a:pt x="93" y="220"/>
                    <a:pt x="95" y="220"/>
                  </a:cubicBezTo>
                  <a:cubicBezTo>
                    <a:pt x="97" y="220"/>
                    <a:pt x="99" y="220"/>
                    <a:pt x="101" y="220"/>
                  </a:cubicBezTo>
                  <a:cubicBezTo>
                    <a:pt x="103" y="219"/>
                    <a:pt x="105" y="219"/>
                    <a:pt x="107" y="218"/>
                  </a:cubicBezTo>
                  <a:cubicBezTo>
                    <a:pt x="109" y="217"/>
                    <a:pt x="110" y="216"/>
                    <a:pt x="112" y="215"/>
                  </a:cubicBezTo>
                  <a:cubicBezTo>
                    <a:pt x="113" y="213"/>
                    <a:pt x="115" y="212"/>
                    <a:pt x="116" y="210"/>
                  </a:cubicBezTo>
                  <a:cubicBezTo>
                    <a:pt x="118" y="208"/>
                    <a:pt x="119" y="206"/>
                    <a:pt x="120" y="203"/>
                  </a:cubicBezTo>
                  <a:cubicBezTo>
                    <a:pt x="121" y="201"/>
                    <a:pt x="122" y="199"/>
                    <a:pt x="123" y="196"/>
                  </a:cubicBezTo>
                  <a:cubicBezTo>
                    <a:pt x="123" y="193"/>
                    <a:pt x="124" y="190"/>
                    <a:pt x="124" y="187"/>
                  </a:cubicBezTo>
                  <a:cubicBezTo>
                    <a:pt x="125" y="184"/>
                    <a:pt x="125" y="180"/>
                    <a:pt x="125" y="177"/>
                  </a:cubicBezTo>
                  <a:cubicBezTo>
                    <a:pt x="125" y="173"/>
                    <a:pt x="125" y="170"/>
                    <a:pt x="124" y="166"/>
                  </a:cubicBezTo>
                  <a:close/>
                  <a:moveTo>
                    <a:pt x="124" y="166"/>
                  </a:moveTo>
                  <a:cubicBezTo>
                    <a:pt x="124" y="163"/>
                    <a:pt x="123" y="160"/>
                    <a:pt x="123" y="157"/>
                  </a:cubicBezTo>
                  <a:cubicBezTo>
                    <a:pt x="122" y="154"/>
                    <a:pt x="121" y="152"/>
                    <a:pt x="120" y="149"/>
                  </a:cubicBezTo>
                  <a:cubicBezTo>
                    <a:pt x="119" y="147"/>
                    <a:pt x="118" y="145"/>
                    <a:pt x="117" y="143"/>
                  </a:cubicBezTo>
                  <a:cubicBezTo>
                    <a:pt x="115" y="141"/>
                    <a:pt x="114" y="139"/>
                    <a:pt x="112" y="138"/>
                  </a:cubicBezTo>
                  <a:cubicBezTo>
                    <a:pt x="111" y="136"/>
                    <a:pt x="109" y="135"/>
                    <a:pt x="108" y="134"/>
                  </a:cubicBezTo>
                  <a:cubicBezTo>
                    <a:pt x="106" y="133"/>
                    <a:pt x="104" y="133"/>
                    <a:pt x="102" y="132"/>
                  </a:cubicBezTo>
                  <a:cubicBezTo>
                    <a:pt x="100" y="132"/>
                    <a:pt x="98" y="132"/>
                    <a:pt x="96" y="132"/>
                  </a:cubicBezTo>
                  <a:cubicBezTo>
                    <a:pt x="94" y="132"/>
                    <a:pt x="92" y="132"/>
                    <a:pt x="89" y="133"/>
                  </a:cubicBezTo>
                  <a:cubicBezTo>
                    <a:pt x="87" y="133"/>
                    <a:pt x="86" y="134"/>
                    <a:pt x="84" y="135"/>
                  </a:cubicBezTo>
                  <a:cubicBezTo>
                    <a:pt x="82" y="136"/>
                    <a:pt x="80" y="138"/>
                    <a:pt x="79" y="139"/>
                  </a:cubicBezTo>
                  <a:cubicBezTo>
                    <a:pt x="77" y="141"/>
                    <a:pt x="76" y="143"/>
                    <a:pt x="75" y="145"/>
                  </a:cubicBezTo>
                  <a:cubicBezTo>
                    <a:pt x="73" y="147"/>
                    <a:pt x="72" y="149"/>
                    <a:pt x="71" y="151"/>
                  </a:cubicBezTo>
                  <a:cubicBezTo>
                    <a:pt x="71" y="154"/>
                    <a:pt x="70" y="156"/>
                    <a:pt x="69" y="159"/>
                  </a:cubicBezTo>
                  <a:cubicBezTo>
                    <a:pt x="69" y="161"/>
                    <a:pt x="68" y="164"/>
                    <a:pt x="68" y="167"/>
                  </a:cubicBezTo>
                  <a:cubicBezTo>
                    <a:pt x="68" y="170"/>
                    <a:pt x="67" y="173"/>
                    <a:pt x="67" y="176"/>
                  </a:cubicBezTo>
                  <a:cubicBezTo>
                    <a:pt x="67" y="179"/>
                    <a:pt x="68" y="183"/>
                    <a:pt x="68" y="186"/>
                  </a:cubicBezTo>
                  <a:cubicBezTo>
                    <a:pt x="68" y="189"/>
                    <a:pt x="69" y="192"/>
                    <a:pt x="69" y="194"/>
                  </a:cubicBezTo>
                  <a:cubicBezTo>
                    <a:pt x="70" y="197"/>
                    <a:pt x="71" y="200"/>
                    <a:pt x="72" y="202"/>
                  </a:cubicBezTo>
                  <a:cubicBezTo>
                    <a:pt x="73" y="204"/>
                    <a:pt x="74" y="206"/>
                    <a:pt x="75" y="208"/>
                  </a:cubicBezTo>
                  <a:cubicBezTo>
                    <a:pt x="77" y="210"/>
                    <a:pt x="78" y="212"/>
                    <a:pt x="79" y="213"/>
                  </a:cubicBezTo>
                  <a:cubicBezTo>
                    <a:pt x="81" y="215"/>
                    <a:pt x="83" y="216"/>
                    <a:pt x="84" y="217"/>
                  </a:cubicBezTo>
                  <a:cubicBezTo>
                    <a:pt x="86" y="218"/>
                    <a:pt x="88" y="219"/>
                    <a:pt x="89" y="219"/>
                  </a:cubicBezTo>
                  <a:cubicBezTo>
                    <a:pt x="91" y="220"/>
                    <a:pt x="93" y="220"/>
                    <a:pt x="95" y="220"/>
                  </a:cubicBezTo>
                  <a:cubicBezTo>
                    <a:pt x="97" y="220"/>
                    <a:pt x="99" y="220"/>
                    <a:pt x="101" y="220"/>
                  </a:cubicBezTo>
                  <a:cubicBezTo>
                    <a:pt x="103" y="219"/>
                    <a:pt x="105" y="219"/>
                    <a:pt x="107" y="218"/>
                  </a:cubicBezTo>
                  <a:cubicBezTo>
                    <a:pt x="109" y="217"/>
                    <a:pt x="110" y="216"/>
                    <a:pt x="112" y="215"/>
                  </a:cubicBezTo>
                  <a:cubicBezTo>
                    <a:pt x="113" y="213"/>
                    <a:pt x="115" y="212"/>
                    <a:pt x="116" y="210"/>
                  </a:cubicBezTo>
                  <a:cubicBezTo>
                    <a:pt x="118" y="208"/>
                    <a:pt x="119" y="206"/>
                    <a:pt x="120" y="203"/>
                  </a:cubicBezTo>
                  <a:cubicBezTo>
                    <a:pt x="121" y="201"/>
                    <a:pt x="122" y="199"/>
                    <a:pt x="123" y="196"/>
                  </a:cubicBezTo>
                  <a:cubicBezTo>
                    <a:pt x="123" y="193"/>
                    <a:pt x="124" y="190"/>
                    <a:pt x="124" y="187"/>
                  </a:cubicBezTo>
                  <a:cubicBezTo>
                    <a:pt x="125" y="184"/>
                    <a:pt x="125" y="180"/>
                    <a:pt x="125" y="177"/>
                  </a:cubicBezTo>
                  <a:cubicBezTo>
                    <a:pt x="125" y="173"/>
                    <a:pt x="125" y="170"/>
                    <a:pt x="124" y="166"/>
                  </a:cubicBezTo>
                  <a:close/>
                  <a:moveTo>
                    <a:pt x="124" y="166"/>
                  </a:moveTo>
                  <a:cubicBezTo>
                    <a:pt x="124" y="163"/>
                    <a:pt x="123" y="160"/>
                    <a:pt x="123" y="157"/>
                  </a:cubicBezTo>
                  <a:cubicBezTo>
                    <a:pt x="122" y="154"/>
                    <a:pt x="121" y="152"/>
                    <a:pt x="120" y="149"/>
                  </a:cubicBezTo>
                  <a:cubicBezTo>
                    <a:pt x="119" y="147"/>
                    <a:pt x="118" y="145"/>
                    <a:pt x="117" y="143"/>
                  </a:cubicBezTo>
                  <a:cubicBezTo>
                    <a:pt x="115" y="141"/>
                    <a:pt x="114" y="139"/>
                    <a:pt x="112" y="138"/>
                  </a:cubicBezTo>
                  <a:cubicBezTo>
                    <a:pt x="111" y="136"/>
                    <a:pt x="109" y="135"/>
                    <a:pt x="108" y="134"/>
                  </a:cubicBezTo>
                  <a:cubicBezTo>
                    <a:pt x="106" y="133"/>
                    <a:pt x="104" y="133"/>
                    <a:pt x="102" y="132"/>
                  </a:cubicBezTo>
                  <a:cubicBezTo>
                    <a:pt x="100" y="132"/>
                    <a:pt x="98" y="132"/>
                    <a:pt x="96" y="132"/>
                  </a:cubicBezTo>
                  <a:cubicBezTo>
                    <a:pt x="94" y="132"/>
                    <a:pt x="92" y="132"/>
                    <a:pt x="89" y="133"/>
                  </a:cubicBezTo>
                  <a:cubicBezTo>
                    <a:pt x="87" y="133"/>
                    <a:pt x="86" y="134"/>
                    <a:pt x="84" y="135"/>
                  </a:cubicBezTo>
                  <a:cubicBezTo>
                    <a:pt x="82" y="136"/>
                    <a:pt x="80" y="138"/>
                    <a:pt x="79" y="139"/>
                  </a:cubicBezTo>
                  <a:cubicBezTo>
                    <a:pt x="77" y="141"/>
                    <a:pt x="76" y="143"/>
                    <a:pt x="75" y="145"/>
                  </a:cubicBezTo>
                  <a:cubicBezTo>
                    <a:pt x="73" y="147"/>
                    <a:pt x="72" y="149"/>
                    <a:pt x="71" y="151"/>
                  </a:cubicBezTo>
                  <a:cubicBezTo>
                    <a:pt x="71" y="154"/>
                    <a:pt x="70" y="156"/>
                    <a:pt x="69" y="159"/>
                  </a:cubicBezTo>
                  <a:cubicBezTo>
                    <a:pt x="69" y="161"/>
                    <a:pt x="68" y="164"/>
                    <a:pt x="68" y="167"/>
                  </a:cubicBezTo>
                  <a:cubicBezTo>
                    <a:pt x="68" y="170"/>
                    <a:pt x="67" y="173"/>
                    <a:pt x="67" y="176"/>
                  </a:cubicBezTo>
                  <a:cubicBezTo>
                    <a:pt x="67" y="179"/>
                    <a:pt x="68" y="183"/>
                    <a:pt x="68" y="186"/>
                  </a:cubicBezTo>
                  <a:cubicBezTo>
                    <a:pt x="68" y="189"/>
                    <a:pt x="69" y="192"/>
                    <a:pt x="69" y="194"/>
                  </a:cubicBezTo>
                  <a:cubicBezTo>
                    <a:pt x="70" y="197"/>
                    <a:pt x="71" y="200"/>
                    <a:pt x="72" y="202"/>
                  </a:cubicBezTo>
                  <a:cubicBezTo>
                    <a:pt x="73" y="204"/>
                    <a:pt x="74" y="206"/>
                    <a:pt x="75" y="208"/>
                  </a:cubicBezTo>
                  <a:cubicBezTo>
                    <a:pt x="77" y="210"/>
                    <a:pt x="78" y="212"/>
                    <a:pt x="79" y="213"/>
                  </a:cubicBezTo>
                  <a:cubicBezTo>
                    <a:pt x="81" y="215"/>
                    <a:pt x="83" y="216"/>
                    <a:pt x="84" y="217"/>
                  </a:cubicBezTo>
                  <a:cubicBezTo>
                    <a:pt x="86" y="218"/>
                    <a:pt x="88" y="219"/>
                    <a:pt x="89" y="219"/>
                  </a:cubicBezTo>
                  <a:cubicBezTo>
                    <a:pt x="91" y="220"/>
                    <a:pt x="93" y="220"/>
                    <a:pt x="95" y="220"/>
                  </a:cubicBezTo>
                  <a:cubicBezTo>
                    <a:pt x="97" y="220"/>
                    <a:pt x="99" y="220"/>
                    <a:pt x="101" y="220"/>
                  </a:cubicBezTo>
                  <a:cubicBezTo>
                    <a:pt x="103" y="219"/>
                    <a:pt x="105" y="219"/>
                    <a:pt x="107" y="218"/>
                  </a:cubicBezTo>
                  <a:cubicBezTo>
                    <a:pt x="109" y="217"/>
                    <a:pt x="110" y="216"/>
                    <a:pt x="112" y="215"/>
                  </a:cubicBezTo>
                  <a:cubicBezTo>
                    <a:pt x="113" y="213"/>
                    <a:pt x="115" y="212"/>
                    <a:pt x="116" y="210"/>
                  </a:cubicBezTo>
                  <a:cubicBezTo>
                    <a:pt x="118" y="208"/>
                    <a:pt x="119" y="206"/>
                    <a:pt x="120" y="203"/>
                  </a:cubicBezTo>
                  <a:cubicBezTo>
                    <a:pt x="121" y="201"/>
                    <a:pt x="122" y="199"/>
                    <a:pt x="123" y="196"/>
                  </a:cubicBezTo>
                  <a:cubicBezTo>
                    <a:pt x="123" y="193"/>
                    <a:pt x="124" y="190"/>
                    <a:pt x="124" y="187"/>
                  </a:cubicBezTo>
                  <a:cubicBezTo>
                    <a:pt x="125" y="184"/>
                    <a:pt x="125" y="180"/>
                    <a:pt x="125" y="177"/>
                  </a:cubicBezTo>
                  <a:cubicBezTo>
                    <a:pt x="125" y="173"/>
                    <a:pt x="125" y="170"/>
                    <a:pt x="124" y="166"/>
                  </a:cubicBezTo>
                  <a:close/>
                  <a:moveTo>
                    <a:pt x="0" y="35"/>
                  </a:moveTo>
                  <a:cubicBezTo>
                    <a:pt x="0" y="317"/>
                    <a:pt x="0" y="317"/>
                    <a:pt x="0" y="317"/>
                  </a:cubicBezTo>
                  <a:cubicBezTo>
                    <a:pt x="208" y="352"/>
                    <a:pt x="208" y="352"/>
                    <a:pt x="208" y="352"/>
                  </a:cubicBezTo>
                  <a:cubicBezTo>
                    <a:pt x="208" y="0"/>
                    <a:pt x="208" y="0"/>
                    <a:pt x="208" y="0"/>
                  </a:cubicBezTo>
                  <a:lnTo>
                    <a:pt x="0" y="35"/>
                  </a:lnTo>
                  <a:close/>
                  <a:moveTo>
                    <a:pt x="153" y="191"/>
                  </a:moveTo>
                  <a:cubicBezTo>
                    <a:pt x="152" y="196"/>
                    <a:pt x="151" y="201"/>
                    <a:pt x="149" y="206"/>
                  </a:cubicBezTo>
                  <a:cubicBezTo>
                    <a:pt x="148" y="210"/>
                    <a:pt x="146" y="214"/>
                    <a:pt x="144" y="218"/>
                  </a:cubicBezTo>
                  <a:cubicBezTo>
                    <a:pt x="142" y="222"/>
                    <a:pt x="140" y="226"/>
                    <a:pt x="137" y="229"/>
                  </a:cubicBezTo>
                  <a:cubicBezTo>
                    <a:pt x="134" y="232"/>
                    <a:pt x="131" y="235"/>
                    <a:pt x="128" y="237"/>
                  </a:cubicBezTo>
                  <a:cubicBezTo>
                    <a:pt x="125" y="240"/>
                    <a:pt x="121" y="242"/>
                    <a:pt x="118" y="243"/>
                  </a:cubicBezTo>
                  <a:cubicBezTo>
                    <a:pt x="114" y="245"/>
                    <a:pt x="111" y="246"/>
                    <a:pt x="107" y="246"/>
                  </a:cubicBezTo>
                  <a:cubicBezTo>
                    <a:pt x="103" y="247"/>
                    <a:pt x="99" y="247"/>
                    <a:pt x="95" y="247"/>
                  </a:cubicBezTo>
                  <a:cubicBezTo>
                    <a:pt x="91" y="246"/>
                    <a:pt x="87" y="246"/>
                    <a:pt x="83" y="245"/>
                  </a:cubicBezTo>
                  <a:cubicBezTo>
                    <a:pt x="80" y="244"/>
                    <a:pt x="77" y="242"/>
                    <a:pt x="73" y="241"/>
                  </a:cubicBezTo>
                  <a:cubicBezTo>
                    <a:pt x="70" y="239"/>
                    <a:pt x="67" y="237"/>
                    <a:pt x="64" y="234"/>
                  </a:cubicBezTo>
                  <a:cubicBezTo>
                    <a:pt x="62" y="232"/>
                    <a:pt x="59" y="229"/>
                    <a:pt x="57" y="226"/>
                  </a:cubicBezTo>
                  <a:cubicBezTo>
                    <a:pt x="54" y="223"/>
                    <a:pt x="52" y="219"/>
                    <a:pt x="50" y="216"/>
                  </a:cubicBezTo>
                  <a:cubicBezTo>
                    <a:pt x="49" y="212"/>
                    <a:pt x="47" y="208"/>
                    <a:pt x="46" y="204"/>
                  </a:cubicBezTo>
                  <a:cubicBezTo>
                    <a:pt x="45" y="200"/>
                    <a:pt x="44" y="196"/>
                    <a:pt x="43" y="192"/>
                  </a:cubicBezTo>
                  <a:cubicBezTo>
                    <a:pt x="43" y="187"/>
                    <a:pt x="42" y="183"/>
                    <a:pt x="42" y="178"/>
                  </a:cubicBezTo>
                  <a:cubicBezTo>
                    <a:pt x="42" y="173"/>
                    <a:pt x="43" y="168"/>
                    <a:pt x="43" y="163"/>
                  </a:cubicBezTo>
                  <a:cubicBezTo>
                    <a:pt x="44" y="158"/>
                    <a:pt x="45" y="154"/>
                    <a:pt x="46" y="150"/>
                  </a:cubicBezTo>
                  <a:cubicBezTo>
                    <a:pt x="47" y="146"/>
                    <a:pt x="48" y="142"/>
                    <a:pt x="50" y="138"/>
                  </a:cubicBezTo>
                  <a:cubicBezTo>
                    <a:pt x="52" y="134"/>
                    <a:pt x="54" y="131"/>
                    <a:pt x="56" y="127"/>
                  </a:cubicBezTo>
                  <a:cubicBezTo>
                    <a:pt x="59" y="124"/>
                    <a:pt x="61" y="121"/>
                    <a:pt x="64" y="118"/>
                  </a:cubicBezTo>
                  <a:cubicBezTo>
                    <a:pt x="67" y="116"/>
                    <a:pt x="70" y="113"/>
                    <a:pt x="74" y="112"/>
                  </a:cubicBezTo>
                  <a:cubicBezTo>
                    <a:pt x="77" y="110"/>
                    <a:pt x="81" y="108"/>
                    <a:pt x="84" y="107"/>
                  </a:cubicBezTo>
                  <a:cubicBezTo>
                    <a:pt x="88" y="106"/>
                    <a:pt x="92" y="105"/>
                    <a:pt x="97" y="105"/>
                  </a:cubicBezTo>
                  <a:cubicBezTo>
                    <a:pt x="101" y="105"/>
                    <a:pt x="105" y="105"/>
                    <a:pt x="108" y="106"/>
                  </a:cubicBezTo>
                  <a:cubicBezTo>
                    <a:pt x="112" y="106"/>
                    <a:pt x="116" y="107"/>
                    <a:pt x="119" y="109"/>
                  </a:cubicBezTo>
                  <a:cubicBezTo>
                    <a:pt x="122" y="110"/>
                    <a:pt x="126" y="112"/>
                    <a:pt x="129" y="114"/>
                  </a:cubicBezTo>
                  <a:cubicBezTo>
                    <a:pt x="132" y="116"/>
                    <a:pt x="135" y="119"/>
                    <a:pt x="137" y="122"/>
                  </a:cubicBezTo>
                  <a:cubicBezTo>
                    <a:pt x="140" y="126"/>
                    <a:pt x="142" y="129"/>
                    <a:pt x="144" y="133"/>
                  </a:cubicBezTo>
                  <a:cubicBezTo>
                    <a:pt x="147" y="137"/>
                    <a:pt x="148" y="141"/>
                    <a:pt x="150" y="145"/>
                  </a:cubicBezTo>
                  <a:cubicBezTo>
                    <a:pt x="151" y="149"/>
                    <a:pt x="152" y="154"/>
                    <a:pt x="153" y="159"/>
                  </a:cubicBezTo>
                  <a:cubicBezTo>
                    <a:pt x="153" y="164"/>
                    <a:pt x="154" y="169"/>
                    <a:pt x="154" y="175"/>
                  </a:cubicBezTo>
                  <a:cubicBezTo>
                    <a:pt x="154" y="181"/>
                    <a:pt x="153" y="186"/>
                    <a:pt x="153" y="191"/>
                  </a:cubicBezTo>
                  <a:close/>
                  <a:moveTo>
                    <a:pt x="123" y="157"/>
                  </a:moveTo>
                  <a:cubicBezTo>
                    <a:pt x="122" y="154"/>
                    <a:pt x="121" y="152"/>
                    <a:pt x="120" y="149"/>
                  </a:cubicBezTo>
                  <a:cubicBezTo>
                    <a:pt x="119" y="147"/>
                    <a:pt x="118" y="145"/>
                    <a:pt x="117" y="143"/>
                  </a:cubicBezTo>
                  <a:cubicBezTo>
                    <a:pt x="115" y="141"/>
                    <a:pt x="114" y="139"/>
                    <a:pt x="112" y="138"/>
                  </a:cubicBezTo>
                  <a:cubicBezTo>
                    <a:pt x="111" y="136"/>
                    <a:pt x="109" y="135"/>
                    <a:pt x="108" y="134"/>
                  </a:cubicBezTo>
                  <a:cubicBezTo>
                    <a:pt x="106" y="133"/>
                    <a:pt x="104" y="133"/>
                    <a:pt x="102" y="132"/>
                  </a:cubicBezTo>
                  <a:cubicBezTo>
                    <a:pt x="100" y="132"/>
                    <a:pt x="98" y="132"/>
                    <a:pt x="96" y="132"/>
                  </a:cubicBezTo>
                  <a:cubicBezTo>
                    <a:pt x="94" y="132"/>
                    <a:pt x="92" y="132"/>
                    <a:pt x="89" y="133"/>
                  </a:cubicBezTo>
                  <a:cubicBezTo>
                    <a:pt x="87" y="133"/>
                    <a:pt x="86" y="134"/>
                    <a:pt x="84" y="135"/>
                  </a:cubicBezTo>
                  <a:cubicBezTo>
                    <a:pt x="82" y="136"/>
                    <a:pt x="80" y="138"/>
                    <a:pt x="79" y="139"/>
                  </a:cubicBezTo>
                  <a:cubicBezTo>
                    <a:pt x="77" y="141"/>
                    <a:pt x="76" y="143"/>
                    <a:pt x="75" y="145"/>
                  </a:cubicBezTo>
                  <a:cubicBezTo>
                    <a:pt x="73" y="147"/>
                    <a:pt x="72" y="149"/>
                    <a:pt x="71" y="151"/>
                  </a:cubicBezTo>
                  <a:cubicBezTo>
                    <a:pt x="71" y="154"/>
                    <a:pt x="70" y="156"/>
                    <a:pt x="69" y="159"/>
                  </a:cubicBezTo>
                  <a:cubicBezTo>
                    <a:pt x="69" y="161"/>
                    <a:pt x="68" y="164"/>
                    <a:pt x="68" y="167"/>
                  </a:cubicBezTo>
                  <a:cubicBezTo>
                    <a:pt x="68" y="170"/>
                    <a:pt x="67" y="173"/>
                    <a:pt x="67" y="176"/>
                  </a:cubicBezTo>
                  <a:cubicBezTo>
                    <a:pt x="67" y="179"/>
                    <a:pt x="68" y="183"/>
                    <a:pt x="68" y="186"/>
                  </a:cubicBezTo>
                  <a:cubicBezTo>
                    <a:pt x="68" y="189"/>
                    <a:pt x="69" y="192"/>
                    <a:pt x="69" y="194"/>
                  </a:cubicBezTo>
                  <a:cubicBezTo>
                    <a:pt x="70" y="197"/>
                    <a:pt x="71" y="200"/>
                    <a:pt x="72" y="202"/>
                  </a:cubicBezTo>
                  <a:cubicBezTo>
                    <a:pt x="73" y="204"/>
                    <a:pt x="74" y="206"/>
                    <a:pt x="75" y="208"/>
                  </a:cubicBezTo>
                  <a:cubicBezTo>
                    <a:pt x="77" y="210"/>
                    <a:pt x="78" y="212"/>
                    <a:pt x="79" y="213"/>
                  </a:cubicBezTo>
                  <a:cubicBezTo>
                    <a:pt x="81" y="215"/>
                    <a:pt x="83" y="216"/>
                    <a:pt x="84" y="217"/>
                  </a:cubicBezTo>
                  <a:cubicBezTo>
                    <a:pt x="86" y="218"/>
                    <a:pt x="88" y="219"/>
                    <a:pt x="89" y="219"/>
                  </a:cubicBezTo>
                  <a:cubicBezTo>
                    <a:pt x="91" y="220"/>
                    <a:pt x="93" y="220"/>
                    <a:pt x="95" y="220"/>
                  </a:cubicBezTo>
                  <a:cubicBezTo>
                    <a:pt x="97" y="220"/>
                    <a:pt x="99" y="220"/>
                    <a:pt x="101" y="220"/>
                  </a:cubicBezTo>
                  <a:cubicBezTo>
                    <a:pt x="103" y="219"/>
                    <a:pt x="105" y="219"/>
                    <a:pt x="107" y="218"/>
                  </a:cubicBezTo>
                  <a:cubicBezTo>
                    <a:pt x="109" y="217"/>
                    <a:pt x="110" y="216"/>
                    <a:pt x="112" y="215"/>
                  </a:cubicBezTo>
                  <a:cubicBezTo>
                    <a:pt x="113" y="213"/>
                    <a:pt x="115" y="212"/>
                    <a:pt x="116" y="210"/>
                  </a:cubicBezTo>
                  <a:cubicBezTo>
                    <a:pt x="118" y="208"/>
                    <a:pt x="119" y="206"/>
                    <a:pt x="120" y="203"/>
                  </a:cubicBezTo>
                  <a:cubicBezTo>
                    <a:pt x="121" y="201"/>
                    <a:pt x="122" y="199"/>
                    <a:pt x="123" y="196"/>
                  </a:cubicBezTo>
                  <a:cubicBezTo>
                    <a:pt x="123" y="193"/>
                    <a:pt x="124" y="190"/>
                    <a:pt x="124" y="187"/>
                  </a:cubicBezTo>
                  <a:cubicBezTo>
                    <a:pt x="125" y="184"/>
                    <a:pt x="125" y="180"/>
                    <a:pt x="125" y="177"/>
                  </a:cubicBezTo>
                  <a:cubicBezTo>
                    <a:pt x="125" y="173"/>
                    <a:pt x="125" y="170"/>
                    <a:pt x="124" y="166"/>
                  </a:cubicBezTo>
                  <a:cubicBezTo>
                    <a:pt x="124" y="163"/>
                    <a:pt x="123" y="160"/>
                    <a:pt x="123" y="157"/>
                  </a:cubicBezTo>
                  <a:close/>
                  <a:moveTo>
                    <a:pt x="124" y="166"/>
                  </a:moveTo>
                  <a:cubicBezTo>
                    <a:pt x="124" y="163"/>
                    <a:pt x="123" y="160"/>
                    <a:pt x="123" y="157"/>
                  </a:cubicBezTo>
                  <a:cubicBezTo>
                    <a:pt x="122" y="154"/>
                    <a:pt x="121" y="152"/>
                    <a:pt x="120" y="149"/>
                  </a:cubicBezTo>
                  <a:cubicBezTo>
                    <a:pt x="119" y="147"/>
                    <a:pt x="118" y="145"/>
                    <a:pt x="117" y="143"/>
                  </a:cubicBezTo>
                  <a:cubicBezTo>
                    <a:pt x="115" y="141"/>
                    <a:pt x="114" y="139"/>
                    <a:pt x="112" y="138"/>
                  </a:cubicBezTo>
                  <a:cubicBezTo>
                    <a:pt x="111" y="136"/>
                    <a:pt x="109" y="135"/>
                    <a:pt x="108" y="134"/>
                  </a:cubicBezTo>
                  <a:cubicBezTo>
                    <a:pt x="106" y="133"/>
                    <a:pt x="104" y="133"/>
                    <a:pt x="102" y="132"/>
                  </a:cubicBezTo>
                  <a:cubicBezTo>
                    <a:pt x="100" y="132"/>
                    <a:pt x="98" y="132"/>
                    <a:pt x="96" y="132"/>
                  </a:cubicBezTo>
                  <a:cubicBezTo>
                    <a:pt x="94" y="132"/>
                    <a:pt x="92" y="132"/>
                    <a:pt x="89" y="133"/>
                  </a:cubicBezTo>
                  <a:cubicBezTo>
                    <a:pt x="87" y="133"/>
                    <a:pt x="86" y="134"/>
                    <a:pt x="84" y="135"/>
                  </a:cubicBezTo>
                  <a:cubicBezTo>
                    <a:pt x="82" y="136"/>
                    <a:pt x="80" y="138"/>
                    <a:pt x="79" y="139"/>
                  </a:cubicBezTo>
                  <a:cubicBezTo>
                    <a:pt x="77" y="141"/>
                    <a:pt x="76" y="143"/>
                    <a:pt x="75" y="145"/>
                  </a:cubicBezTo>
                  <a:cubicBezTo>
                    <a:pt x="73" y="147"/>
                    <a:pt x="72" y="149"/>
                    <a:pt x="71" y="151"/>
                  </a:cubicBezTo>
                  <a:cubicBezTo>
                    <a:pt x="71" y="154"/>
                    <a:pt x="70" y="156"/>
                    <a:pt x="69" y="159"/>
                  </a:cubicBezTo>
                  <a:cubicBezTo>
                    <a:pt x="69" y="161"/>
                    <a:pt x="68" y="164"/>
                    <a:pt x="68" y="167"/>
                  </a:cubicBezTo>
                  <a:cubicBezTo>
                    <a:pt x="68" y="170"/>
                    <a:pt x="67" y="173"/>
                    <a:pt x="67" y="176"/>
                  </a:cubicBezTo>
                  <a:cubicBezTo>
                    <a:pt x="67" y="179"/>
                    <a:pt x="68" y="183"/>
                    <a:pt x="68" y="186"/>
                  </a:cubicBezTo>
                  <a:cubicBezTo>
                    <a:pt x="68" y="189"/>
                    <a:pt x="69" y="192"/>
                    <a:pt x="69" y="194"/>
                  </a:cubicBezTo>
                  <a:cubicBezTo>
                    <a:pt x="70" y="197"/>
                    <a:pt x="71" y="200"/>
                    <a:pt x="72" y="202"/>
                  </a:cubicBezTo>
                  <a:cubicBezTo>
                    <a:pt x="73" y="204"/>
                    <a:pt x="74" y="206"/>
                    <a:pt x="75" y="208"/>
                  </a:cubicBezTo>
                  <a:cubicBezTo>
                    <a:pt x="77" y="210"/>
                    <a:pt x="78" y="212"/>
                    <a:pt x="79" y="213"/>
                  </a:cubicBezTo>
                  <a:cubicBezTo>
                    <a:pt x="81" y="215"/>
                    <a:pt x="83" y="216"/>
                    <a:pt x="84" y="217"/>
                  </a:cubicBezTo>
                  <a:cubicBezTo>
                    <a:pt x="86" y="218"/>
                    <a:pt x="88" y="219"/>
                    <a:pt x="89" y="219"/>
                  </a:cubicBezTo>
                  <a:cubicBezTo>
                    <a:pt x="91" y="220"/>
                    <a:pt x="93" y="220"/>
                    <a:pt x="95" y="220"/>
                  </a:cubicBezTo>
                  <a:cubicBezTo>
                    <a:pt x="97" y="220"/>
                    <a:pt x="99" y="220"/>
                    <a:pt x="101" y="220"/>
                  </a:cubicBezTo>
                  <a:cubicBezTo>
                    <a:pt x="103" y="219"/>
                    <a:pt x="105" y="219"/>
                    <a:pt x="107" y="218"/>
                  </a:cubicBezTo>
                  <a:cubicBezTo>
                    <a:pt x="109" y="217"/>
                    <a:pt x="110" y="216"/>
                    <a:pt x="112" y="215"/>
                  </a:cubicBezTo>
                  <a:cubicBezTo>
                    <a:pt x="113" y="213"/>
                    <a:pt x="115" y="212"/>
                    <a:pt x="116" y="210"/>
                  </a:cubicBezTo>
                  <a:cubicBezTo>
                    <a:pt x="118" y="208"/>
                    <a:pt x="119" y="206"/>
                    <a:pt x="120" y="203"/>
                  </a:cubicBezTo>
                  <a:cubicBezTo>
                    <a:pt x="121" y="201"/>
                    <a:pt x="122" y="199"/>
                    <a:pt x="123" y="196"/>
                  </a:cubicBezTo>
                  <a:cubicBezTo>
                    <a:pt x="123" y="193"/>
                    <a:pt x="124" y="190"/>
                    <a:pt x="124" y="187"/>
                  </a:cubicBezTo>
                  <a:cubicBezTo>
                    <a:pt x="125" y="184"/>
                    <a:pt x="125" y="180"/>
                    <a:pt x="125" y="177"/>
                  </a:cubicBezTo>
                  <a:cubicBezTo>
                    <a:pt x="125" y="173"/>
                    <a:pt x="125" y="170"/>
                    <a:pt x="124" y="16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225">
                <a:defRPr/>
              </a:pPr>
              <a:endParaRPr lang="en-US" sz="1765" kern="0">
                <a:solidFill>
                  <a:srgbClr val="FFFFFF"/>
                </a:solidFill>
                <a:latin typeface="Segoe UI"/>
              </a:endParaRPr>
            </a:p>
          </p:txBody>
        </p:sp>
      </p:grpSp>
      <p:grpSp>
        <p:nvGrpSpPr>
          <p:cNvPr id="56" name="Group 55"/>
          <p:cNvGrpSpPr/>
          <p:nvPr/>
        </p:nvGrpSpPr>
        <p:grpSpPr>
          <a:xfrm>
            <a:off x="6022348" y="3457079"/>
            <a:ext cx="142728" cy="321038"/>
            <a:chOff x="987488" y="3647121"/>
            <a:chExt cx="142748" cy="321083"/>
          </a:xfrm>
        </p:grpSpPr>
        <p:cxnSp>
          <p:nvCxnSpPr>
            <p:cNvPr id="57" name="Straight Connector 119"/>
            <p:cNvCxnSpPr>
              <a:cxnSpLocks/>
            </p:cNvCxnSpPr>
            <p:nvPr/>
          </p:nvCxnSpPr>
          <p:spPr>
            <a:xfrm flipV="1">
              <a:off x="1058862" y="3789868"/>
              <a:ext cx="0" cy="17833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58" name="Oval 120"/>
            <p:cNvSpPr/>
            <p:nvPr/>
          </p:nvSpPr>
          <p:spPr>
            <a:xfrm>
              <a:off x="987488" y="3647121"/>
              <a:ext cx="142748" cy="142747"/>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2">
                <a:defRPr/>
              </a:pPr>
              <a:endParaRPr lang="en-GB" sz="1765" kern="0" dirty="0">
                <a:solidFill>
                  <a:srgbClr val="FFFFFF"/>
                </a:solidFill>
                <a:latin typeface="Segoe UI"/>
              </a:endParaRPr>
            </a:p>
          </p:txBody>
        </p:sp>
      </p:grpSp>
      <p:sp>
        <p:nvSpPr>
          <p:cNvPr id="59" name="TextBox 58"/>
          <p:cNvSpPr txBox="1"/>
          <p:nvPr/>
        </p:nvSpPr>
        <p:spPr>
          <a:xfrm>
            <a:off x="9721146" y="4460817"/>
            <a:ext cx="1006383" cy="1240096"/>
          </a:xfrm>
          <a:prstGeom prst="rect">
            <a:avLst/>
          </a:prstGeom>
          <a:noFill/>
        </p:spPr>
        <p:txBody>
          <a:bodyPr wrap="none" lIns="179285" tIns="143428" rIns="179285" bIns="143428" rtlCol="0">
            <a:spAutoFit/>
          </a:bodyPr>
          <a:lstStyle/>
          <a:p>
            <a:pPr defTabSz="914367">
              <a:lnSpc>
                <a:spcPct val="90000"/>
              </a:lnSpc>
              <a:spcAft>
                <a:spcPts val="588"/>
              </a:spcAft>
              <a:defRPr/>
            </a:pPr>
            <a:r>
              <a:rPr lang="en-US" sz="6862" dirty="0">
                <a:solidFill>
                  <a:srgbClr val="FFFFFF"/>
                </a:solidFill>
                <a:latin typeface="Segoe UI"/>
              </a:rPr>
              <a:t>…</a:t>
            </a:r>
          </a:p>
        </p:txBody>
      </p:sp>
    </p:spTree>
    <p:custDataLst>
      <p:tags r:id="rId1"/>
    </p:custDataLst>
    <p:extLst>
      <p:ext uri="{BB962C8B-B14F-4D97-AF65-F5344CB8AC3E}">
        <p14:creationId xmlns:p14="http://schemas.microsoft.com/office/powerpoint/2010/main" val="3443354899"/>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p:cNvGrpSpPr/>
          <p:nvPr/>
        </p:nvGrpSpPr>
        <p:grpSpPr>
          <a:xfrm>
            <a:off x="5334792" y="3649941"/>
            <a:ext cx="1691203" cy="500716"/>
            <a:chOff x="4975802" y="2787349"/>
            <a:chExt cx="1760415" cy="521208"/>
          </a:xfrm>
          <a:solidFill>
            <a:srgbClr val="0072C6"/>
          </a:solidFill>
        </p:grpSpPr>
        <p:sp>
          <p:nvSpPr>
            <p:cNvPr id="16" name="Rectangle 15"/>
            <p:cNvSpPr/>
            <p:nvPr/>
          </p:nvSpPr>
          <p:spPr bwMode="auto">
            <a:xfrm>
              <a:off x="4975802" y="2787349"/>
              <a:ext cx="1760415" cy="521208"/>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9606" tIns="140552" rIns="175690" bIns="140552" numCol="1" rtlCol="0" anchor="t" anchorCtr="0" compatLnSpc="1">
              <a:prstTxWarp prst="textNoShape">
                <a:avLst/>
              </a:prstTxWarp>
            </a:bodyPr>
            <a:lstStyle/>
            <a:p>
              <a:pPr defTabSz="895999">
                <a:lnSpc>
                  <a:spcPct val="90000"/>
                </a:lnSpc>
                <a:spcAft>
                  <a:spcPts val="575"/>
                </a:spcAft>
                <a:defRPr/>
              </a:pPr>
              <a:r>
                <a:rPr lang="en-US" sz="1729" dirty="0">
                  <a:solidFill>
                    <a:srgbClr val="FFFFFF"/>
                  </a:solidFill>
                  <a:latin typeface="Segoe UI"/>
                  <a:cs typeface="Segoe UI Semilight" panose="020B0402040204020203" pitchFamily="34" charset="0"/>
                </a:rPr>
                <a:t>Calendar</a:t>
              </a:r>
            </a:p>
          </p:txBody>
        </p:sp>
        <p:sp>
          <p:nvSpPr>
            <p:cNvPr id="17" name="Freeform 109"/>
            <p:cNvSpPr>
              <a:spLocks noChangeAspect="1" noEditPoints="1"/>
            </p:cNvSpPr>
            <p:nvPr/>
          </p:nvSpPr>
          <p:spPr bwMode="auto">
            <a:xfrm>
              <a:off x="6295601" y="2926498"/>
              <a:ext cx="314819" cy="255643"/>
            </a:xfrm>
            <a:custGeom>
              <a:avLst/>
              <a:gdLst>
                <a:gd name="T0" fmla="*/ 49 w 80"/>
                <a:gd name="T1" fmla="*/ 51 h 65"/>
                <a:gd name="T2" fmla="*/ 43 w 80"/>
                <a:gd name="T3" fmla="*/ 50 h 65"/>
                <a:gd name="T4" fmla="*/ 42 w 80"/>
                <a:gd name="T5" fmla="*/ 50 h 65"/>
                <a:gd name="T6" fmla="*/ 42 w 80"/>
                <a:gd name="T7" fmla="*/ 44 h 65"/>
                <a:gd name="T8" fmla="*/ 43 w 80"/>
                <a:gd name="T9" fmla="*/ 44 h 65"/>
                <a:gd name="T10" fmla="*/ 51 w 80"/>
                <a:gd name="T11" fmla="*/ 45 h 65"/>
                <a:gd name="T12" fmla="*/ 52 w 80"/>
                <a:gd name="T13" fmla="*/ 42 h 65"/>
                <a:gd name="T14" fmla="*/ 44 w 80"/>
                <a:gd name="T15" fmla="*/ 40 h 65"/>
                <a:gd name="T16" fmla="*/ 43 w 80"/>
                <a:gd name="T17" fmla="*/ 40 h 65"/>
                <a:gd name="T18" fmla="*/ 43 w 80"/>
                <a:gd name="T19" fmla="*/ 25 h 65"/>
                <a:gd name="T20" fmla="*/ 58 w 80"/>
                <a:gd name="T21" fmla="*/ 25 h 65"/>
                <a:gd name="T22" fmla="*/ 58 w 80"/>
                <a:gd name="T23" fmla="*/ 30 h 65"/>
                <a:gd name="T24" fmla="*/ 49 w 80"/>
                <a:gd name="T25" fmla="*/ 30 h 65"/>
                <a:gd name="T26" fmla="*/ 49 w 80"/>
                <a:gd name="T27" fmla="*/ 34 h 65"/>
                <a:gd name="T28" fmla="*/ 57 w 80"/>
                <a:gd name="T29" fmla="*/ 36 h 65"/>
                <a:gd name="T30" fmla="*/ 59 w 80"/>
                <a:gd name="T31" fmla="*/ 42 h 65"/>
                <a:gd name="T32" fmla="*/ 56 w 80"/>
                <a:gd name="T33" fmla="*/ 48 h 65"/>
                <a:gd name="T34" fmla="*/ 49 w 80"/>
                <a:gd name="T35" fmla="*/ 51 h 65"/>
                <a:gd name="T36" fmla="*/ 38 w 80"/>
                <a:gd name="T37" fmla="*/ 45 h 65"/>
                <a:gd name="T38" fmla="*/ 29 w 80"/>
                <a:gd name="T39" fmla="*/ 45 h 65"/>
                <a:gd name="T40" fmla="*/ 33 w 80"/>
                <a:gd name="T41" fmla="*/ 41 h 65"/>
                <a:gd name="T42" fmla="*/ 39 w 80"/>
                <a:gd name="T43" fmla="*/ 32 h 65"/>
                <a:gd name="T44" fmla="*/ 36 w 80"/>
                <a:gd name="T45" fmla="*/ 26 h 65"/>
                <a:gd name="T46" fmla="*/ 30 w 80"/>
                <a:gd name="T47" fmla="*/ 24 h 65"/>
                <a:gd name="T48" fmla="*/ 22 w 80"/>
                <a:gd name="T49" fmla="*/ 26 h 65"/>
                <a:gd name="T50" fmla="*/ 22 w 80"/>
                <a:gd name="T51" fmla="*/ 27 h 65"/>
                <a:gd name="T52" fmla="*/ 22 w 80"/>
                <a:gd name="T53" fmla="*/ 33 h 65"/>
                <a:gd name="T54" fmla="*/ 23 w 80"/>
                <a:gd name="T55" fmla="*/ 32 h 65"/>
                <a:gd name="T56" fmla="*/ 29 w 80"/>
                <a:gd name="T57" fmla="*/ 30 h 65"/>
                <a:gd name="T58" fmla="*/ 32 w 80"/>
                <a:gd name="T59" fmla="*/ 33 h 65"/>
                <a:gd name="T60" fmla="*/ 31 w 80"/>
                <a:gd name="T61" fmla="*/ 35 h 65"/>
                <a:gd name="T62" fmla="*/ 28 w 80"/>
                <a:gd name="T63" fmla="*/ 39 h 65"/>
                <a:gd name="T64" fmla="*/ 21 w 80"/>
                <a:gd name="T65" fmla="*/ 46 h 65"/>
                <a:gd name="T66" fmla="*/ 21 w 80"/>
                <a:gd name="T67" fmla="*/ 50 h 65"/>
                <a:gd name="T68" fmla="*/ 38 w 80"/>
                <a:gd name="T69" fmla="*/ 50 h 65"/>
                <a:gd name="T70" fmla="*/ 38 w 80"/>
                <a:gd name="T71" fmla="*/ 45 h 65"/>
                <a:gd name="T72" fmla="*/ 71 w 80"/>
                <a:gd name="T73" fmla="*/ 19 h 65"/>
                <a:gd name="T74" fmla="*/ 9 w 80"/>
                <a:gd name="T75" fmla="*/ 19 h 65"/>
                <a:gd name="T76" fmla="*/ 9 w 80"/>
                <a:gd name="T77" fmla="*/ 56 h 65"/>
                <a:gd name="T78" fmla="*/ 9 w 80"/>
                <a:gd name="T79" fmla="*/ 57 h 65"/>
                <a:gd name="T80" fmla="*/ 70 w 80"/>
                <a:gd name="T81" fmla="*/ 57 h 65"/>
                <a:gd name="T82" fmla="*/ 71 w 80"/>
                <a:gd name="T83" fmla="*/ 56 h 65"/>
                <a:gd name="T84" fmla="*/ 71 w 80"/>
                <a:gd name="T85" fmla="*/ 19 h 65"/>
                <a:gd name="T86" fmla="*/ 76 w 80"/>
                <a:gd name="T87" fmla="*/ 0 h 65"/>
                <a:gd name="T88" fmla="*/ 80 w 80"/>
                <a:gd name="T89" fmla="*/ 4 h 65"/>
                <a:gd name="T90" fmla="*/ 80 w 80"/>
                <a:gd name="T91" fmla="*/ 62 h 65"/>
                <a:gd name="T92" fmla="*/ 76 w 80"/>
                <a:gd name="T93" fmla="*/ 65 h 65"/>
                <a:gd name="T94" fmla="*/ 4 w 80"/>
                <a:gd name="T95" fmla="*/ 65 h 65"/>
                <a:gd name="T96" fmla="*/ 0 w 80"/>
                <a:gd name="T97" fmla="*/ 62 h 65"/>
                <a:gd name="T98" fmla="*/ 0 w 80"/>
                <a:gd name="T99" fmla="*/ 4 h 65"/>
                <a:gd name="T100" fmla="*/ 4 w 80"/>
                <a:gd name="T101" fmla="*/ 0 h 65"/>
                <a:gd name="T102" fmla="*/ 76 w 80"/>
                <a:gd name="T103"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0" h="65">
                  <a:moveTo>
                    <a:pt x="49" y="51"/>
                  </a:moveTo>
                  <a:cubicBezTo>
                    <a:pt x="46" y="51"/>
                    <a:pt x="44" y="51"/>
                    <a:pt x="43" y="50"/>
                  </a:cubicBezTo>
                  <a:cubicBezTo>
                    <a:pt x="42" y="50"/>
                    <a:pt x="42" y="50"/>
                    <a:pt x="42" y="50"/>
                  </a:cubicBezTo>
                  <a:cubicBezTo>
                    <a:pt x="42" y="44"/>
                    <a:pt x="42" y="44"/>
                    <a:pt x="42" y="44"/>
                  </a:cubicBezTo>
                  <a:cubicBezTo>
                    <a:pt x="43" y="44"/>
                    <a:pt x="43" y="44"/>
                    <a:pt x="43" y="44"/>
                  </a:cubicBezTo>
                  <a:cubicBezTo>
                    <a:pt x="46" y="46"/>
                    <a:pt x="50" y="46"/>
                    <a:pt x="51" y="45"/>
                  </a:cubicBezTo>
                  <a:cubicBezTo>
                    <a:pt x="52" y="44"/>
                    <a:pt x="52" y="43"/>
                    <a:pt x="52" y="42"/>
                  </a:cubicBezTo>
                  <a:cubicBezTo>
                    <a:pt x="52" y="41"/>
                    <a:pt x="51" y="39"/>
                    <a:pt x="44" y="40"/>
                  </a:cubicBezTo>
                  <a:cubicBezTo>
                    <a:pt x="43" y="40"/>
                    <a:pt x="43" y="40"/>
                    <a:pt x="43" y="40"/>
                  </a:cubicBezTo>
                  <a:cubicBezTo>
                    <a:pt x="43" y="25"/>
                    <a:pt x="43" y="25"/>
                    <a:pt x="43" y="25"/>
                  </a:cubicBezTo>
                  <a:cubicBezTo>
                    <a:pt x="58" y="25"/>
                    <a:pt x="58" y="25"/>
                    <a:pt x="58" y="25"/>
                  </a:cubicBezTo>
                  <a:cubicBezTo>
                    <a:pt x="58" y="30"/>
                    <a:pt x="58" y="30"/>
                    <a:pt x="58" y="30"/>
                  </a:cubicBezTo>
                  <a:cubicBezTo>
                    <a:pt x="49" y="30"/>
                    <a:pt x="49" y="30"/>
                    <a:pt x="49" y="30"/>
                  </a:cubicBezTo>
                  <a:cubicBezTo>
                    <a:pt x="49" y="34"/>
                    <a:pt x="49" y="34"/>
                    <a:pt x="49" y="34"/>
                  </a:cubicBezTo>
                  <a:cubicBezTo>
                    <a:pt x="52" y="34"/>
                    <a:pt x="55" y="34"/>
                    <a:pt x="57" y="36"/>
                  </a:cubicBezTo>
                  <a:cubicBezTo>
                    <a:pt x="58" y="38"/>
                    <a:pt x="59" y="40"/>
                    <a:pt x="59" y="42"/>
                  </a:cubicBezTo>
                  <a:cubicBezTo>
                    <a:pt x="59" y="44"/>
                    <a:pt x="58" y="47"/>
                    <a:pt x="56" y="48"/>
                  </a:cubicBezTo>
                  <a:cubicBezTo>
                    <a:pt x="55" y="50"/>
                    <a:pt x="52" y="51"/>
                    <a:pt x="49" y="51"/>
                  </a:cubicBezTo>
                  <a:moveTo>
                    <a:pt x="38" y="45"/>
                  </a:moveTo>
                  <a:cubicBezTo>
                    <a:pt x="29" y="45"/>
                    <a:pt x="29" y="45"/>
                    <a:pt x="29" y="45"/>
                  </a:cubicBezTo>
                  <a:cubicBezTo>
                    <a:pt x="33" y="41"/>
                    <a:pt x="33" y="41"/>
                    <a:pt x="33" y="41"/>
                  </a:cubicBezTo>
                  <a:cubicBezTo>
                    <a:pt x="37" y="38"/>
                    <a:pt x="39" y="35"/>
                    <a:pt x="39" y="32"/>
                  </a:cubicBezTo>
                  <a:cubicBezTo>
                    <a:pt x="39" y="30"/>
                    <a:pt x="38" y="28"/>
                    <a:pt x="36" y="26"/>
                  </a:cubicBezTo>
                  <a:cubicBezTo>
                    <a:pt x="35" y="25"/>
                    <a:pt x="33" y="24"/>
                    <a:pt x="30" y="24"/>
                  </a:cubicBezTo>
                  <a:cubicBezTo>
                    <a:pt x="27" y="24"/>
                    <a:pt x="25" y="25"/>
                    <a:pt x="22" y="26"/>
                  </a:cubicBezTo>
                  <a:cubicBezTo>
                    <a:pt x="22" y="27"/>
                    <a:pt x="22" y="27"/>
                    <a:pt x="22" y="27"/>
                  </a:cubicBezTo>
                  <a:cubicBezTo>
                    <a:pt x="22" y="33"/>
                    <a:pt x="22" y="33"/>
                    <a:pt x="22" y="33"/>
                  </a:cubicBezTo>
                  <a:cubicBezTo>
                    <a:pt x="23" y="32"/>
                    <a:pt x="23" y="32"/>
                    <a:pt x="23" y="32"/>
                  </a:cubicBezTo>
                  <a:cubicBezTo>
                    <a:pt x="25" y="30"/>
                    <a:pt x="27" y="30"/>
                    <a:pt x="29" y="30"/>
                  </a:cubicBezTo>
                  <a:cubicBezTo>
                    <a:pt x="31" y="30"/>
                    <a:pt x="32" y="31"/>
                    <a:pt x="32" y="33"/>
                  </a:cubicBezTo>
                  <a:cubicBezTo>
                    <a:pt x="32" y="33"/>
                    <a:pt x="32" y="34"/>
                    <a:pt x="31" y="35"/>
                  </a:cubicBezTo>
                  <a:cubicBezTo>
                    <a:pt x="31" y="36"/>
                    <a:pt x="30" y="37"/>
                    <a:pt x="28" y="39"/>
                  </a:cubicBezTo>
                  <a:cubicBezTo>
                    <a:pt x="21" y="46"/>
                    <a:pt x="21" y="46"/>
                    <a:pt x="21" y="46"/>
                  </a:cubicBezTo>
                  <a:cubicBezTo>
                    <a:pt x="21" y="50"/>
                    <a:pt x="21" y="50"/>
                    <a:pt x="21" y="50"/>
                  </a:cubicBezTo>
                  <a:cubicBezTo>
                    <a:pt x="38" y="50"/>
                    <a:pt x="38" y="50"/>
                    <a:pt x="38" y="50"/>
                  </a:cubicBezTo>
                  <a:lnTo>
                    <a:pt x="38" y="45"/>
                  </a:lnTo>
                  <a:close/>
                  <a:moveTo>
                    <a:pt x="71" y="19"/>
                  </a:moveTo>
                  <a:cubicBezTo>
                    <a:pt x="9" y="19"/>
                    <a:pt x="9" y="19"/>
                    <a:pt x="9" y="19"/>
                  </a:cubicBezTo>
                  <a:cubicBezTo>
                    <a:pt x="9" y="56"/>
                    <a:pt x="9" y="56"/>
                    <a:pt x="9" y="56"/>
                  </a:cubicBezTo>
                  <a:cubicBezTo>
                    <a:pt x="9" y="57"/>
                    <a:pt x="9" y="57"/>
                    <a:pt x="9" y="57"/>
                  </a:cubicBezTo>
                  <a:cubicBezTo>
                    <a:pt x="70" y="57"/>
                    <a:pt x="70" y="57"/>
                    <a:pt x="70" y="57"/>
                  </a:cubicBezTo>
                  <a:cubicBezTo>
                    <a:pt x="71" y="57"/>
                    <a:pt x="71" y="57"/>
                    <a:pt x="71" y="56"/>
                  </a:cubicBezTo>
                  <a:lnTo>
                    <a:pt x="71" y="19"/>
                  </a:lnTo>
                  <a:close/>
                  <a:moveTo>
                    <a:pt x="76" y="0"/>
                  </a:moveTo>
                  <a:cubicBezTo>
                    <a:pt x="78" y="0"/>
                    <a:pt x="80" y="1"/>
                    <a:pt x="80" y="4"/>
                  </a:cubicBezTo>
                  <a:cubicBezTo>
                    <a:pt x="80" y="62"/>
                    <a:pt x="80" y="62"/>
                    <a:pt x="80" y="62"/>
                  </a:cubicBezTo>
                  <a:cubicBezTo>
                    <a:pt x="80" y="64"/>
                    <a:pt x="78" y="65"/>
                    <a:pt x="76" y="65"/>
                  </a:cubicBezTo>
                  <a:cubicBezTo>
                    <a:pt x="4" y="65"/>
                    <a:pt x="4" y="65"/>
                    <a:pt x="4" y="65"/>
                  </a:cubicBezTo>
                  <a:cubicBezTo>
                    <a:pt x="2" y="65"/>
                    <a:pt x="0" y="64"/>
                    <a:pt x="0" y="62"/>
                  </a:cubicBezTo>
                  <a:cubicBezTo>
                    <a:pt x="0" y="4"/>
                    <a:pt x="0" y="4"/>
                    <a:pt x="0" y="4"/>
                  </a:cubicBezTo>
                  <a:cubicBezTo>
                    <a:pt x="0" y="1"/>
                    <a:pt x="2" y="0"/>
                    <a:pt x="4" y="0"/>
                  </a:cubicBezTo>
                  <a:cubicBezTo>
                    <a:pt x="76" y="0"/>
                    <a:pt x="76" y="0"/>
                    <a:pt x="76" y="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45" tIns="43921" rIns="87845" bIns="43921" numCol="1" anchor="t" anchorCtr="0" compatLnSpc="1">
              <a:prstTxWarp prst="textNoShape">
                <a:avLst/>
              </a:prstTxWarp>
            </a:bodyPr>
            <a:lstStyle/>
            <a:p>
              <a:pPr defTabSz="878344">
                <a:defRPr/>
              </a:pPr>
              <a:endParaRPr lang="en-US" sz="1729" dirty="0">
                <a:solidFill>
                  <a:srgbClr val="FFFFFF"/>
                </a:solidFill>
                <a:latin typeface="Segoe UI"/>
              </a:endParaRPr>
            </a:p>
          </p:txBody>
        </p:sp>
      </p:grpSp>
      <p:sp>
        <p:nvSpPr>
          <p:cNvPr id="2" name="Title 1"/>
          <p:cNvSpPr>
            <a:spLocks noGrp="1"/>
          </p:cNvSpPr>
          <p:nvPr>
            <p:ph type="title"/>
          </p:nvPr>
        </p:nvSpPr>
        <p:spPr/>
        <p:txBody>
          <a:bodyPr/>
          <a:lstStyle/>
          <a:p>
            <a:r>
              <a:rPr lang="en-US" dirty="0"/>
              <a:t>Robust Microsoft Graph APIs</a:t>
            </a:r>
          </a:p>
        </p:txBody>
      </p:sp>
      <p:sp>
        <p:nvSpPr>
          <p:cNvPr id="4" name="Rectangle 3"/>
          <p:cNvSpPr/>
          <p:nvPr/>
        </p:nvSpPr>
        <p:spPr bwMode="auto">
          <a:xfrm>
            <a:off x="1779941" y="4269393"/>
            <a:ext cx="1691203" cy="500716"/>
          </a:xfrm>
          <a:prstGeom prst="rect">
            <a:avLst/>
          </a:prstGeom>
          <a:solidFill>
            <a:srgbClr val="0072C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9606" tIns="140552" rIns="175690" bIns="140552" numCol="1" rtlCol="0" anchor="t" anchorCtr="0" compatLnSpc="1">
            <a:prstTxWarp prst="textNoShape">
              <a:avLst/>
            </a:prstTxWarp>
          </a:bodyPr>
          <a:lstStyle/>
          <a:p>
            <a:pPr defTabSz="895999">
              <a:lnSpc>
                <a:spcPct val="90000"/>
              </a:lnSpc>
              <a:spcAft>
                <a:spcPts val="575"/>
              </a:spcAft>
              <a:defRPr/>
            </a:pPr>
            <a:r>
              <a:rPr lang="en-US" sz="1729" dirty="0">
                <a:solidFill>
                  <a:srgbClr val="FFFFFF"/>
                </a:solidFill>
                <a:latin typeface="Segoe UI"/>
                <a:cs typeface="Segoe UI Semilight" panose="020B0402040204020203" pitchFamily="34" charset="0"/>
              </a:rPr>
              <a:t>Office Graph</a:t>
            </a:r>
          </a:p>
        </p:txBody>
      </p:sp>
      <p:sp>
        <p:nvSpPr>
          <p:cNvPr id="5" name="TextBox 4"/>
          <p:cNvSpPr txBox="1"/>
          <p:nvPr/>
        </p:nvSpPr>
        <p:spPr>
          <a:xfrm>
            <a:off x="2892935" y="2835967"/>
            <a:ext cx="6485884" cy="609597"/>
          </a:xfrm>
          <a:prstGeom prst="rect">
            <a:avLst/>
          </a:prstGeom>
          <a:noFill/>
        </p:spPr>
        <p:txBody>
          <a:bodyPr wrap="square" lIns="175690" tIns="140552" rIns="175690" bIns="140552" rtlCol="0">
            <a:spAutoFit/>
          </a:bodyPr>
          <a:lstStyle/>
          <a:p>
            <a:pPr algn="ctr" defTabSz="895999">
              <a:lnSpc>
                <a:spcPct val="90000"/>
              </a:lnSpc>
              <a:spcAft>
                <a:spcPts val="575"/>
              </a:spcAft>
              <a:defRPr/>
            </a:pPr>
            <a:r>
              <a:rPr lang="en-US" sz="2306" dirty="0">
                <a:solidFill>
                  <a:srgbClr val="000000"/>
                </a:solidFill>
                <a:latin typeface="Segoe UI"/>
              </a:rPr>
              <a:t>https://graph.microsoft.com</a:t>
            </a:r>
          </a:p>
        </p:txBody>
      </p:sp>
      <p:grpSp>
        <p:nvGrpSpPr>
          <p:cNvPr id="6" name="Group 5"/>
          <p:cNvGrpSpPr/>
          <p:nvPr/>
        </p:nvGrpSpPr>
        <p:grpSpPr>
          <a:xfrm>
            <a:off x="8908866" y="3647742"/>
            <a:ext cx="1691203" cy="500716"/>
            <a:chOff x="8944087" y="2711730"/>
            <a:chExt cx="1760415" cy="521208"/>
          </a:xfrm>
          <a:solidFill>
            <a:srgbClr val="0072C6"/>
          </a:solidFill>
        </p:grpSpPr>
        <p:sp>
          <p:nvSpPr>
            <p:cNvPr id="7" name="Rectangle 6"/>
            <p:cNvSpPr/>
            <p:nvPr/>
          </p:nvSpPr>
          <p:spPr bwMode="auto">
            <a:xfrm>
              <a:off x="8944087" y="2711730"/>
              <a:ext cx="1760415" cy="521208"/>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9606" tIns="140552" rIns="175690" bIns="140552" numCol="1" rtlCol="0" anchor="t" anchorCtr="0" compatLnSpc="1">
              <a:prstTxWarp prst="textNoShape">
                <a:avLst/>
              </a:prstTxWarp>
            </a:bodyPr>
            <a:lstStyle/>
            <a:p>
              <a:pPr defTabSz="895999">
                <a:lnSpc>
                  <a:spcPct val="90000"/>
                </a:lnSpc>
                <a:spcAft>
                  <a:spcPts val="575"/>
                </a:spcAft>
                <a:defRPr/>
              </a:pPr>
              <a:r>
                <a:rPr lang="en-US" sz="1729" dirty="0">
                  <a:solidFill>
                    <a:srgbClr val="FFFFFF"/>
                  </a:solidFill>
                  <a:latin typeface="Segoe UI"/>
                  <a:cs typeface="Segoe UI Semilight" panose="020B0402040204020203" pitchFamily="34" charset="0"/>
                </a:rPr>
                <a:t>Search</a:t>
              </a:r>
            </a:p>
          </p:txBody>
        </p:sp>
        <p:sp>
          <p:nvSpPr>
            <p:cNvPr id="8" name="Freeform 232"/>
            <p:cNvSpPr>
              <a:spLocks noChangeAspect="1" noEditPoints="1"/>
            </p:cNvSpPr>
            <p:nvPr/>
          </p:nvSpPr>
          <p:spPr bwMode="auto">
            <a:xfrm>
              <a:off x="10247616" y="2863329"/>
              <a:ext cx="249749" cy="239147"/>
            </a:xfrm>
            <a:custGeom>
              <a:avLst/>
              <a:gdLst>
                <a:gd name="T0" fmla="*/ 33 w 90"/>
                <a:gd name="T1" fmla="*/ 12 h 86"/>
                <a:gd name="T2" fmla="*/ 54 w 90"/>
                <a:gd name="T3" fmla="*/ 33 h 86"/>
                <a:gd name="T4" fmla="*/ 33 w 90"/>
                <a:gd name="T5" fmla="*/ 54 h 86"/>
                <a:gd name="T6" fmla="*/ 13 w 90"/>
                <a:gd name="T7" fmla="*/ 33 h 86"/>
                <a:gd name="T8" fmla="*/ 33 w 90"/>
                <a:gd name="T9" fmla="*/ 12 h 86"/>
                <a:gd name="T10" fmla="*/ 33 w 90"/>
                <a:gd name="T11" fmla="*/ 0 h 86"/>
                <a:gd name="T12" fmla="*/ 0 w 90"/>
                <a:gd name="T13" fmla="*/ 33 h 86"/>
                <a:gd name="T14" fmla="*/ 33 w 90"/>
                <a:gd name="T15" fmla="*/ 66 h 86"/>
                <a:gd name="T16" fmla="*/ 55 w 90"/>
                <a:gd name="T17" fmla="*/ 58 h 86"/>
                <a:gd name="T18" fmla="*/ 80 w 90"/>
                <a:gd name="T19" fmla="*/ 84 h 86"/>
                <a:gd name="T20" fmla="*/ 88 w 90"/>
                <a:gd name="T21" fmla="*/ 84 h 86"/>
                <a:gd name="T22" fmla="*/ 88 w 90"/>
                <a:gd name="T23" fmla="*/ 84 h 86"/>
                <a:gd name="T24" fmla="*/ 88 w 90"/>
                <a:gd name="T25" fmla="*/ 76 h 86"/>
                <a:gd name="T26" fmla="*/ 61 w 90"/>
                <a:gd name="T27" fmla="*/ 50 h 86"/>
                <a:gd name="T28" fmla="*/ 66 w 90"/>
                <a:gd name="T29" fmla="*/ 33 h 86"/>
                <a:gd name="T30" fmla="*/ 33 w 90"/>
                <a:gd name="T31"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0" h="86">
                  <a:moveTo>
                    <a:pt x="33" y="12"/>
                  </a:moveTo>
                  <a:cubicBezTo>
                    <a:pt x="44" y="12"/>
                    <a:pt x="54" y="22"/>
                    <a:pt x="54" y="33"/>
                  </a:cubicBezTo>
                  <a:cubicBezTo>
                    <a:pt x="54" y="44"/>
                    <a:pt x="44" y="54"/>
                    <a:pt x="33" y="54"/>
                  </a:cubicBezTo>
                  <a:cubicBezTo>
                    <a:pt x="22" y="54"/>
                    <a:pt x="13" y="44"/>
                    <a:pt x="13" y="33"/>
                  </a:cubicBezTo>
                  <a:cubicBezTo>
                    <a:pt x="13" y="22"/>
                    <a:pt x="22" y="12"/>
                    <a:pt x="33" y="12"/>
                  </a:cubicBezTo>
                  <a:close/>
                  <a:moveTo>
                    <a:pt x="33" y="0"/>
                  </a:moveTo>
                  <a:cubicBezTo>
                    <a:pt x="15" y="0"/>
                    <a:pt x="0" y="15"/>
                    <a:pt x="0" y="33"/>
                  </a:cubicBezTo>
                  <a:cubicBezTo>
                    <a:pt x="0" y="51"/>
                    <a:pt x="15" y="66"/>
                    <a:pt x="33" y="66"/>
                  </a:cubicBezTo>
                  <a:cubicBezTo>
                    <a:pt x="41" y="66"/>
                    <a:pt x="49" y="63"/>
                    <a:pt x="55" y="58"/>
                  </a:cubicBezTo>
                  <a:cubicBezTo>
                    <a:pt x="80" y="84"/>
                    <a:pt x="80" y="84"/>
                    <a:pt x="80" y="84"/>
                  </a:cubicBezTo>
                  <a:cubicBezTo>
                    <a:pt x="82" y="86"/>
                    <a:pt x="86" y="86"/>
                    <a:pt x="88" y="84"/>
                  </a:cubicBezTo>
                  <a:cubicBezTo>
                    <a:pt x="88" y="84"/>
                    <a:pt x="88" y="84"/>
                    <a:pt x="88" y="84"/>
                  </a:cubicBezTo>
                  <a:cubicBezTo>
                    <a:pt x="90" y="82"/>
                    <a:pt x="90" y="78"/>
                    <a:pt x="88" y="76"/>
                  </a:cubicBezTo>
                  <a:cubicBezTo>
                    <a:pt x="61" y="50"/>
                    <a:pt x="61" y="50"/>
                    <a:pt x="61" y="50"/>
                  </a:cubicBezTo>
                  <a:cubicBezTo>
                    <a:pt x="65" y="45"/>
                    <a:pt x="66" y="39"/>
                    <a:pt x="66" y="33"/>
                  </a:cubicBezTo>
                  <a:cubicBezTo>
                    <a:pt x="66" y="15"/>
                    <a:pt x="51" y="0"/>
                    <a:pt x="33" y="0"/>
                  </a:cubicBezTo>
                  <a:close/>
                </a:path>
              </a:pathLst>
            </a:custGeom>
            <a:solidFill>
              <a:schemeClr val="bg1"/>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845" tIns="44804" rIns="0" bIns="44804" numCol="1" spcCol="0" rtlCol="0" fromWordArt="0" anchor="ctr" anchorCtr="0" forceAA="0" compatLnSpc="1">
              <a:prstTxWarp prst="textNoShape">
                <a:avLst/>
              </a:prstTxWarp>
              <a:noAutofit/>
            </a:bodyPr>
            <a:lstStyle/>
            <a:p>
              <a:pPr defTabSz="895999">
                <a:lnSpc>
                  <a:spcPct val="90000"/>
                </a:lnSpc>
                <a:spcAft>
                  <a:spcPts val="575"/>
                </a:spcAft>
                <a:defRPr/>
              </a:pPr>
              <a:endParaRPr lang="en-US" sz="1345" b="1" dirty="0">
                <a:gradFill>
                  <a:gsLst>
                    <a:gs pos="50427">
                      <a:srgbClr val="FFFFFF"/>
                    </a:gs>
                    <a:gs pos="30000">
                      <a:srgbClr val="FFFFFF"/>
                    </a:gs>
                  </a:gsLst>
                  <a:lin ang="5400000" scaled="0"/>
                </a:gradFill>
                <a:latin typeface="Segoe UI"/>
              </a:endParaRPr>
            </a:p>
          </p:txBody>
        </p:sp>
      </p:grpSp>
      <p:grpSp>
        <p:nvGrpSpPr>
          <p:cNvPr id="9" name="Group 8"/>
          <p:cNvGrpSpPr/>
          <p:nvPr/>
        </p:nvGrpSpPr>
        <p:grpSpPr>
          <a:xfrm>
            <a:off x="8899320" y="4269393"/>
            <a:ext cx="1691203" cy="500716"/>
            <a:chOff x="9102738" y="3669845"/>
            <a:chExt cx="1760415" cy="521208"/>
          </a:xfrm>
          <a:solidFill>
            <a:srgbClr val="0072C6"/>
          </a:solidFill>
        </p:grpSpPr>
        <p:sp>
          <p:nvSpPr>
            <p:cNvPr id="10" name="Rectangle 9"/>
            <p:cNvSpPr/>
            <p:nvPr/>
          </p:nvSpPr>
          <p:spPr bwMode="auto">
            <a:xfrm>
              <a:off x="9102738" y="3669845"/>
              <a:ext cx="1760415" cy="521208"/>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9606" tIns="140552" rIns="175690" bIns="140552" numCol="1" rtlCol="0" anchor="t" anchorCtr="0" compatLnSpc="1">
              <a:prstTxWarp prst="textNoShape">
                <a:avLst/>
              </a:prstTxWarp>
            </a:bodyPr>
            <a:lstStyle/>
            <a:p>
              <a:pPr defTabSz="895999">
                <a:lnSpc>
                  <a:spcPct val="90000"/>
                </a:lnSpc>
                <a:spcAft>
                  <a:spcPts val="575"/>
                </a:spcAft>
                <a:defRPr/>
              </a:pPr>
              <a:r>
                <a:rPr lang="en-US" sz="1729" dirty="0">
                  <a:solidFill>
                    <a:srgbClr val="FFFFFF"/>
                  </a:solidFill>
                  <a:latin typeface="Segoe UI"/>
                  <a:cs typeface="Segoe UI Semilight" panose="020B0402040204020203" pitchFamily="34" charset="0"/>
                </a:rPr>
                <a:t>Social</a:t>
              </a:r>
            </a:p>
          </p:txBody>
        </p:sp>
        <p:sp>
          <p:nvSpPr>
            <p:cNvPr id="11" name="Freeform 212"/>
            <p:cNvSpPr>
              <a:spLocks noChangeAspect="1" noEditPoints="1"/>
            </p:cNvSpPr>
            <p:nvPr/>
          </p:nvSpPr>
          <p:spPr bwMode="auto">
            <a:xfrm>
              <a:off x="10398588" y="3832743"/>
              <a:ext cx="293742" cy="235586"/>
            </a:xfrm>
            <a:custGeom>
              <a:avLst/>
              <a:gdLst>
                <a:gd name="T0" fmla="*/ 46 w 126"/>
                <a:gd name="T1" fmla="*/ 20 h 101"/>
                <a:gd name="T2" fmla="*/ 92 w 126"/>
                <a:gd name="T3" fmla="*/ 55 h 101"/>
                <a:gd name="T4" fmla="*/ 46 w 126"/>
                <a:gd name="T5" fmla="*/ 90 h 101"/>
                <a:gd name="T6" fmla="*/ 33 w 126"/>
                <a:gd name="T7" fmla="*/ 88 h 101"/>
                <a:gd name="T8" fmla="*/ 9 w 126"/>
                <a:gd name="T9" fmla="*/ 98 h 101"/>
                <a:gd name="T10" fmla="*/ 22 w 126"/>
                <a:gd name="T11" fmla="*/ 85 h 101"/>
                <a:gd name="T12" fmla="*/ 0 w 126"/>
                <a:gd name="T13" fmla="*/ 55 h 101"/>
                <a:gd name="T14" fmla="*/ 46 w 126"/>
                <a:gd name="T15" fmla="*/ 20 h 101"/>
                <a:gd name="T16" fmla="*/ 80 w 126"/>
                <a:gd name="T17" fmla="*/ 0 h 101"/>
                <a:gd name="T18" fmla="*/ 41 w 126"/>
                <a:gd name="T19" fmla="*/ 15 h 101"/>
                <a:gd name="T20" fmla="*/ 93 w 126"/>
                <a:gd name="T21" fmla="*/ 69 h 101"/>
                <a:gd name="T22" fmla="*/ 117 w 126"/>
                <a:gd name="T23" fmla="*/ 79 h 101"/>
                <a:gd name="T24" fmla="*/ 103 w 126"/>
                <a:gd name="T25" fmla="*/ 65 h 101"/>
                <a:gd name="T26" fmla="*/ 126 w 126"/>
                <a:gd name="T27" fmla="*/ 35 h 101"/>
                <a:gd name="T28" fmla="*/ 80 w 126"/>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6" h="101">
                  <a:moveTo>
                    <a:pt x="46" y="20"/>
                  </a:moveTo>
                  <a:cubicBezTo>
                    <a:pt x="72" y="20"/>
                    <a:pt x="92" y="35"/>
                    <a:pt x="92" y="55"/>
                  </a:cubicBezTo>
                  <a:cubicBezTo>
                    <a:pt x="92" y="74"/>
                    <a:pt x="72" y="90"/>
                    <a:pt x="46" y="90"/>
                  </a:cubicBezTo>
                  <a:cubicBezTo>
                    <a:pt x="42" y="90"/>
                    <a:pt x="37" y="89"/>
                    <a:pt x="33" y="88"/>
                  </a:cubicBezTo>
                  <a:cubicBezTo>
                    <a:pt x="28" y="98"/>
                    <a:pt x="18" y="101"/>
                    <a:pt x="9" y="98"/>
                  </a:cubicBezTo>
                  <a:cubicBezTo>
                    <a:pt x="14" y="94"/>
                    <a:pt x="19" y="89"/>
                    <a:pt x="22" y="85"/>
                  </a:cubicBezTo>
                  <a:cubicBezTo>
                    <a:pt x="9" y="79"/>
                    <a:pt x="0" y="68"/>
                    <a:pt x="0" y="55"/>
                  </a:cubicBezTo>
                  <a:cubicBezTo>
                    <a:pt x="0" y="35"/>
                    <a:pt x="21" y="20"/>
                    <a:pt x="46" y="20"/>
                  </a:cubicBezTo>
                  <a:close/>
                  <a:moveTo>
                    <a:pt x="80" y="0"/>
                  </a:moveTo>
                  <a:cubicBezTo>
                    <a:pt x="64" y="0"/>
                    <a:pt x="50" y="6"/>
                    <a:pt x="41" y="15"/>
                  </a:cubicBezTo>
                  <a:cubicBezTo>
                    <a:pt x="62" y="10"/>
                    <a:pt x="112" y="32"/>
                    <a:pt x="93" y="69"/>
                  </a:cubicBezTo>
                  <a:cubicBezTo>
                    <a:pt x="99" y="79"/>
                    <a:pt x="108" y="81"/>
                    <a:pt x="117" y="79"/>
                  </a:cubicBezTo>
                  <a:cubicBezTo>
                    <a:pt x="111" y="74"/>
                    <a:pt x="107" y="70"/>
                    <a:pt x="103" y="65"/>
                  </a:cubicBezTo>
                  <a:cubicBezTo>
                    <a:pt x="117" y="59"/>
                    <a:pt x="126" y="48"/>
                    <a:pt x="126" y="35"/>
                  </a:cubicBezTo>
                  <a:cubicBezTo>
                    <a:pt x="126" y="16"/>
                    <a:pt x="105" y="0"/>
                    <a:pt x="80" y="0"/>
                  </a:cubicBezTo>
                  <a:close/>
                </a:path>
              </a:pathLst>
            </a:custGeom>
            <a:solidFill>
              <a:schemeClr val="bg1"/>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845" tIns="44804" rIns="0" bIns="44804" numCol="1" spcCol="0" rtlCol="0" fromWordArt="0" anchor="ctr" anchorCtr="0" forceAA="0" compatLnSpc="1">
              <a:prstTxWarp prst="textNoShape">
                <a:avLst/>
              </a:prstTxWarp>
              <a:noAutofit/>
            </a:bodyPr>
            <a:lstStyle/>
            <a:p>
              <a:pPr defTabSz="895999">
                <a:lnSpc>
                  <a:spcPct val="90000"/>
                </a:lnSpc>
                <a:spcAft>
                  <a:spcPts val="575"/>
                </a:spcAft>
                <a:defRPr/>
              </a:pPr>
              <a:endParaRPr lang="en-US" sz="1345" b="1" dirty="0">
                <a:gradFill>
                  <a:gsLst>
                    <a:gs pos="50427">
                      <a:srgbClr val="FFFFFF"/>
                    </a:gs>
                    <a:gs pos="30000">
                      <a:srgbClr val="FFFFFF"/>
                    </a:gs>
                  </a:gsLst>
                  <a:lin ang="5400000" scaled="0"/>
                </a:gradFill>
                <a:latin typeface="Segoe UI"/>
              </a:endParaRPr>
            </a:p>
          </p:txBody>
        </p:sp>
      </p:grpSp>
      <p:grpSp>
        <p:nvGrpSpPr>
          <p:cNvPr id="12" name="Group 11"/>
          <p:cNvGrpSpPr/>
          <p:nvPr/>
        </p:nvGrpSpPr>
        <p:grpSpPr>
          <a:xfrm>
            <a:off x="3547648" y="3647742"/>
            <a:ext cx="1691203" cy="500716"/>
            <a:chOff x="2867799" y="2762517"/>
            <a:chExt cx="1760415" cy="521208"/>
          </a:xfrm>
          <a:solidFill>
            <a:srgbClr val="0072C6"/>
          </a:solidFill>
        </p:grpSpPr>
        <p:sp>
          <p:nvSpPr>
            <p:cNvPr id="13" name="Rectangle 12"/>
            <p:cNvSpPr/>
            <p:nvPr/>
          </p:nvSpPr>
          <p:spPr bwMode="auto">
            <a:xfrm>
              <a:off x="2867799" y="2762517"/>
              <a:ext cx="1760415" cy="521208"/>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9606" tIns="140552" rIns="175690" bIns="140552" numCol="1" rtlCol="0" anchor="t" anchorCtr="0" compatLnSpc="1">
              <a:prstTxWarp prst="textNoShape">
                <a:avLst/>
              </a:prstTxWarp>
            </a:bodyPr>
            <a:lstStyle/>
            <a:p>
              <a:pPr defTabSz="895999">
                <a:lnSpc>
                  <a:spcPct val="90000"/>
                </a:lnSpc>
                <a:spcAft>
                  <a:spcPts val="575"/>
                </a:spcAft>
                <a:defRPr/>
              </a:pPr>
              <a:r>
                <a:rPr lang="en-US" sz="1729" dirty="0">
                  <a:solidFill>
                    <a:srgbClr val="FFFFFF"/>
                  </a:solidFill>
                  <a:latin typeface="Segoe UI"/>
                  <a:cs typeface="Segoe UI Semilight" panose="020B0402040204020203" pitchFamily="34" charset="0"/>
                </a:rPr>
                <a:t>Mail</a:t>
              </a:r>
            </a:p>
          </p:txBody>
        </p:sp>
        <p:sp>
          <p:nvSpPr>
            <p:cNvPr id="14" name="Freeform 18"/>
            <p:cNvSpPr>
              <a:spLocks noChangeAspect="1" noEditPoints="1"/>
            </p:cNvSpPr>
            <p:nvPr/>
          </p:nvSpPr>
          <p:spPr bwMode="auto">
            <a:xfrm>
              <a:off x="4198336" y="2933167"/>
              <a:ext cx="300859" cy="202406"/>
            </a:xfrm>
            <a:custGeom>
              <a:avLst/>
              <a:gdLst>
                <a:gd name="T0" fmla="*/ 364 w 780"/>
                <a:gd name="T1" fmla="*/ 241 h 440"/>
                <a:gd name="T2" fmla="*/ 5 w 780"/>
                <a:gd name="T3" fmla="*/ 27 h 440"/>
                <a:gd name="T4" fmla="*/ 48 w 780"/>
                <a:gd name="T5" fmla="*/ 0 h 440"/>
                <a:gd name="T6" fmla="*/ 732 w 780"/>
                <a:gd name="T7" fmla="*/ 0 h 440"/>
                <a:gd name="T8" fmla="*/ 775 w 780"/>
                <a:gd name="T9" fmla="*/ 27 h 440"/>
                <a:gd name="T10" fmla="*/ 416 w 780"/>
                <a:gd name="T11" fmla="*/ 240 h 440"/>
                <a:gd name="T12" fmla="*/ 416 w 780"/>
                <a:gd name="T13" fmla="*/ 241 h 440"/>
                <a:gd name="T14" fmla="*/ 390 w 780"/>
                <a:gd name="T15" fmla="*/ 247 h 440"/>
                <a:gd name="T16" fmla="*/ 364 w 780"/>
                <a:gd name="T17" fmla="*/ 241 h 440"/>
                <a:gd name="T18" fmla="*/ 780 w 780"/>
                <a:gd name="T19" fmla="*/ 324 h 440"/>
                <a:gd name="T20" fmla="*/ 780 w 780"/>
                <a:gd name="T21" fmla="*/ 66 h 440"/>
                <a:gd name="T22" fmla="*/ 563 w 780"/>
                <a:gd name="T23" fmla="*/ 195 h 440"/>
                <a:gd name="T24" fmla="*/ 780 w 780"/>
                <a:gd name="T25" fmla="*/ 324 h 440"/>
                <a:gd name="T26" fmla="*/ 0 w 780"/>
                <a:gd name="T27" fmla="*/ 392 h 440"/>
                <a:gd name="T28" fmla="*/ 48 w 780"/>
                <a:gd name="T29" fmla="*/ 440 h 440"/>
                <a:gd name="T30" fmla="*/ 732 w 780"/>
                <a:gd name="T31" fmla="*/ 440 h 440"/>
                <a:gd name="T32" fmla="*/ 780 w 780"/>
                <a:gd name="T33" fmla="*/ 392 h 440"/>
                <a:gd name="T34" fmla="*/ 780 w 780"/>
                <a:gd name="T35" fmla="*/ 366 h 440"/>
                <a:gd name="T36" fmla="*/ 528 w 780"/>
                <a:gd name="T37" fmla="*/ 216 h 440"/>
                <a:gd name="T38" fmla="*/ 435 w 780"/>
                <a:gd name="T39" fmla="*/ 271 h 440"/>
                <a:gd name="T40" fmla="*/ 390 w 780"/>
                <a:gd name="T41" fmla="*/ 283 h 440"/>
                <a:gd name="T42" fmla="*/ 390 w 780"/>
                <a:gd name="T43" fmla="*/ 283 h 440"/>
                <a:gd name="T44" fmla="*/ 344 w 780"/>
                <a:gd name="T45" fmla="*/ 271 h 440"/>
                <a:gd name="T46" fmla="*/ 252 w 780"/>
                <a:gd name="T47" fmla="*/ 216 h 440"/>
                <a:gd name="T48" fmla="*/ 0 w 780"/>
                <a:gd name="T49" fmla="*/ 366 h 440"/>
                <a:gd name="T50" fmla="*/ 0 w 780"/>
                <a:gd name="T51" fmla="*/ 392 h 440"/>
                <a:gd name="T52" fmla="*/ 217 w 780"/>
                <a:gd name="T53" fmla="*/ 195 h 440"/>
                <a:gd name="T54" fmla="*/ 0 w 780"/>
                <a:gd name="T55" fmla="*/ 66 h 440"/>
                <a:gd name="T56" fmla="*/ 0 w 780"/>
                <a:gd name="T57" fmla="*/ 324 h 440"/>
                <a:gd name="T58" fmla="*/ 217 w 780"/>
                <a:gd name="T59" fmla="*/ 195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0" h="440">
                  <a:moveTo>
                    <a:pt x="364" y="241"/>
                  </a:moveTo>
                  <a:cubicBezTo>
                    <a:pt x="5" y="27"/>
                    <a:pt x="5" y="27"/>
                    <a:pt x="5" y="27"/>
                  </a:cubicBezTo>
                  <a:cubicBezTo>
                    <a:pt x="13" y="11"/>
                    <a:pt x="29" y="0"/>
                    <a:pt x="48" y="0"/>
                  </a:cubicBezTo>
                  <a:cubicBezTo>
                    <a:pt x="732" y="0"/>
                    <a:pt x="732" y="0"/>
                    <a:pt x="732" y="0"/>
                  </a:cubicBezTo>
                  <a:cubicBezTo>
                    <a:pt x="751" y="0"/>
                    <a:pt x="767" y="11"/>
                    <a:pt x="775" y="27"/>
                  </a:cubicBezTo>
                  <a:cubicBezTo>
                    <a:pt x="416" y="240"/>
                    <a:pt x="416" y="240"/>
                    <a:pt x="416" y="240"/>
                  </a:cubicBezTo>
                  <a:cubicBezTo>
                    <a:pt x="416" y="241"/>
                    <a:pt x="416" y="241"/>
                    <a:pt x="416" y="241"/>
                  </a:cubicBezTo>
                  <a:cubicBezTo>
                    <a:pt x="409" y="245"/>
                    <a:pt x="400" y="247"/>
                    <a:pt x="390" y="247"/>
                  </a:cubicBezTo>
                  <a:cubicBezTo>
                    <a:pt x="380" y="247"/>
                    <a:pt x="370" y="245"/>
                    <a:pt x="364" y="241"/>
                  </a:cubicBezTo>
                  <a:close/>
                  <a:moveTo>
                    <a:pt x="780" y="324"/>
                  </a:moveTo>
                  <a:cubicBezTo>
                    <a:pt x="780" y="66"/>
                    <a:pt x="780" y="66"/>
                    <a:pt x="780" y="66"/>
                  </a:cubicBezTo>
                  <a:cubicBezTo>
                    <a:pt x="563" y="195"/>
                    <a:pt x="563" y="195"/>
                    <a:pt x="563" y="195"/>
                  </a:cubicBezTo>
                  <a:lnTo>
                    <a:pt x="780" y="324"/>
                  </a:lnTo>
                  <a:close/>
                  <a:moveTo>
                    <a:pt x="0" y="392"/>
                  </a:moveTo>
                  <a:cubicBezTo>
                    <a:pt x="0" y="419"/>
                    <a:pt x="21" y="440"/>
                    <a:pt x="48" y="440"/>
                  </a:cubicBezTo>
                  <a:cubicBezTo>
                    <a:pt x="732" y="440"/>
                    <a:pt x="732" y="440"/>
                    <a:pt x="732" y="440"/>
                  </a:cubicBezTo>
                  <a:cubicBezTo>
                    <a:pt x="758" y="440"/>
                    <a:pt x="780" y="419"/>
                    <a:pt x="780" y="392"/>
                  </a:cubicBezTo>
                  <a:cubicBezTo>
                    <a:pt x="780" y="366"/>
                    <a:pt x="780" y="366"/>
                    <a:pt x="780" y="366"/>
                  </a:cubicBezTo>
                  <a:cubicBezTo>
                    <a:pt x="528" y="216"/>
                    <a:pt x="528" y="216"/>
                    <a:pt x="528" y="216"/>
                  </a:cubicBezTo>
                  <a:cubicBezTo>
                    <a:pt x="435" y="271"/>
                    <a:pt x="435" y="271"/>
                    <a:pt x="435" y="271"/>
                  </a:cubicBezTo>
                  <a:cubicBezTo>
                    <a:pt x="423" y="279"/>
                    <a:pt x="407" y="283"/>
                    <a:pt x="390" y="283"/>
                  </a:cubicBezTo>
                  <a:cubicBezTo>
                    <a:pt x="390" y="283"/>
                    <a:pt x="390" y="283"/>
                    <a:pt x="390" y="283"/>
                  </a:cubicBezTo>
                  <a:cubicBezTo>
                    <a:pt x="373" y="283"/>
                    <a:pt x="357" y="279"/>
                    <a:pt x="344" y="271"/>
                  </a:cubicBezTo>
                  <a:cubicBezTo>
                    <a:pt x="252" y="216"/>
                    <a:pt x="252" y="216"/>
                    <a:pt x="252" y="216"/>
                  </a:cubicBezTo>
                  <a:cubicBezTo>
                    <a:pt x="0" y="366"/>
                    <a:pt x="0" y="366"/>
                    <a:pt x="0" y="366"/>
                  </a:cubicBezTo>
                  <a:lnTo>
                    <a:pt x="0" y="392"/>
                  </a:lnTo>
                  <a:close/>
                  <a:moveTo>
                    <a:pt x="217" y="195"/>
                  </a:moveTo>
                  <a:cubicBezTo>
                    <a:pt x="0" y="66"/>
                    <a:pt x="0" y="66"/>
                    <a:pt x="0" y="66"/>
                  </a:cubicBezTo>
                  <a:cubicBezTo>
                    <a:pt x="0" y="324"/>
                    <a:pt x="0" y="324"/>
                    <a:pt x="0" y="324"/>
                  </a:cubicBezTo>
                  <a:lnTo>
                    <a:pt x="217" y="195"/>
                  </a:lnTo>
                  <a:close/>
                </a:path>
              </a:pathLst>
            </a:custGeom>
            <a:solidFill>
              <a:schemeClr val="bg1"/>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845" tIns="44804" rIns="0" bIns="44804" numCol="1" spcCol="0" rtlCol="0" fromWordArt="0" anchor="ctr" anchorCtr="0" forceAA="0" compatLnSpc="1">
              <a:prstTxWarp prst="textNoShape">
                <a:avLst/>
              </a:prstTxWarp>
              <a:noAutofit/>
            </a:bodyPr>
            <a:lstStyle/>
            <a:p>
              <a:pPr defTabSz="895999">
                <a:lnSpc>
                  <a:spcPct val="90000"/>
                </a:lnSpc>
                <a:spcAft>
                  <a:spcPts val="575"/>
                </a:spcAft>
                <a:defRPr/>
              </a:pPr>
              <a:endParaRPr lang="en-US" sz="1345" b="1" dirty="0">
                <a:gradFill>
                  <a:gsLst>
                    <a:gs pos="50427">
                      <a:srgbClr val="FFFFFF"/>
                    </a:gs>
                    <a:gs pos="30000">
                      <a:srgbClr val="FFFFFF"/>
                    </a:gs>
                  </a:gsLst>
                  <a:lin ang="5400000" scaled="0"/>
                </a:gradFill>
                <a:latin typeface="Segoe UI"/>
              </a:endParaRPr>
            </a:p>
          </p:txBody>
        </p:sp>
      </p:grpSp>
      <p:grpSp>
        <p:nvGrpSpPr>
          <p:cNvPr id="18" name="Group 17"/>
          <p:cNvGrpSpPr/>
          <p:nvPr/>
        </p:nvGrpSpPr>
        <p:grpSpPr>
          <a:xfrm>
            <a:off x="7140851" y="3647742"/>
            <a:ext cx="1691203" cy="500716"/>
            <a:chOff x="7083805" y="2787349"/>
            <a:chExt cx="1760415" cy="521208"/>
          </a:xfrm>
          <a:solidFill>
            <a:srgbClr val="0072C6"/>
          </a:solidFill>
        </p:grpSpPr>
        <p:sp>
          <p:nvSpPr>
            <p:cNvPr id="19" name="Rectangle 18"/>
            <p:cNvSpPr/>
            <p:nvPr/>
          </p:nvSpPr>
          <p:spPr bwMode="auto">
            <a:xfrm>
              <a:off x="7083805" y="2787349"/>
              <a:ext cx="1760415" cy="521208"/>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9606" tIns="140552" rIns="175690" bIns="140552" numCol="1" rtlCol="0" anchor="t" anchorCtr="0" compatLnSpc="1">
              <a:prstTxWarp prst="textNoShape">
                <a:avLst/>
              </a:prstTxWarp>
            </a:bodyPr>
            <a:lstStyle/>
            <a:p>
              <a:pPr defTabSz="895999">
                <a:lnSpc>
                  <a:spcPct val="90000"/>
                </a:lnSpc>
                <a:spcAft>
                  <a:spcPts val="575"/>
                </a:spcAft>
                <a:defRPr/>
              </a:pPr>
              <a:r>
                <a:rPr lang="en-US" sz="1729" dirty="0">
                  <a:solidFill>
                    <a:srgbClr val="FFFFFF"/>
                  </a:solidFill>
                  <a:latin typeface="Segoe UI"/>
                  <a:cs typeface="Segoe UI Semilight" panose="020B0402040204020203" pitchFamily="34" charset="0"/>
                </a:rPr>
                <a:t>People</a:t>
              </a:r>
            </a:p>
          </p:txBody>
        </p:sp>
        <p:sp>
          <p:nvSpPr>
            <p:cNvPr id="20" name="Freeform 5"/>
            <p:cNvSpPr>
              <a:spLocks noChangeAspect="1" noEditPoints="1"/>
            </p:cNvSpPr>
            <p:nvPr/>
          </p:nvSpPr>
          <p:spPr bwMode="auto">
            <a:xfrm>
              <a:off x="8429000" y="2941433"/>
              <a:ext cx="297821" cy="253214"/>
            </a:xfrm>
            <a:custGeom>
              <a:avLst/>
              <a:gdLst>
                <a:gd name="T0" fmla="*/ 240 w 400"/>
                <a:gd name="T1" fmla="*/ 84 h 342"/>
                <a:gd name="T2" fmla="*/ 160 w 400"/>
                <a:gd name="T3" fmla="*/ 84 h 342"/>
                <a:gd name="T4" fmla="*/ 136 w 400"/>
                <a:gd name="T5" fmla="*/ 108 h 342"/>
                <a:gd name="T6" fmla="*/ 136 w 400"/>
                <a:gd name="T7" fmla="*/ 217 h 342"/>
                <a:gd name="T8" fmla="*/ 160 w 400"/>
                <a:gd name="T9" fmla="*/ 241 h 342"/>
                <a:gd name="T10" fmla="*/ 160 w 400"/>
                <a:gd name="T11" fmla="*/ 241 h 342"/>
                <a:gd name="T12" fmla="*/ 160 w 400"/>
                <a:gd name="T13" fmla="*/ 318 h 342"/>
                <a:gd name="T14" fmla="*/ 183 w 400"/>
                <a:gd name="T15" fmla="*/ 342 h 342"/>
                <a:gd name="T16" fmla="*/ 217 w 400"/>
                <a:gd name="T17" fmla="*/ 342 h 342"/>
                <a:gd name="T18" fmla="*/ 240 w 400"/>
                <a:gd name="T19" fmla="*/ 318 h 342"/>
                <a:gd name="T20" fmla="*/ 240 w 400"/>
                <a:gd name="T21" fmla="*/ 241 h 342"/>
                <a:gd name="T22" fmla="*/ 240 w 400"/>
                <a:gd name="T23" fmla="*/ 241 h 342"/>
                <a:gd name="T24" fmla="*/ 264 w 400"/>
                <a:gd name="T25" fmla="*/ 217 h 342"/>
                <a:gd name="T26" fmla="*/ 264 w 400"/>
                <a:gd name="T27" fmla="*/ 108 h 342"/>
                <a:gd name="T28" fmla="*/ 240 w 400"/>
                <a:gd name="T29" fmla="*/ 84 h 342"/>
                <a:gd name="T30" fmla="*/ 200 w 400"/>
                <a:gd name="T31" fmla="*/ 0 h 342"/>
                <a:gd name="T32" fmla="*/ 238 w 400"/>
                <a:gd name="T33" fmla="*/ 38 h 342"/>
                <a:gd name="T34" fmla="*/ 200 w 400"/>
                <a:gd name="T35" fmla="*/ 77 h 342"/>
                <a:gd name="T36" fmla="*/ 162 w 400"/>
                <a:gd name="T37" fmla="*/ 38 h 342"/>
                <a:gd name="T38" fmla="*/ 200 w 400"/>
                <a:gd name="T39" fmla="*/ 0 h 342"/>
                <a:gd name="T40" fmla="*/ 380 w 400"/>
                <a:gd name="T41" fmla="*/ 93 h 342"/>
                <a:gd name="T42" fmla="*/ 311 w 400"/>
                <a:gd name="T43" fmla="*/ 93 h 342"/>
                <a:gd name="T44" fmla="*/ 291 w 400"/>
                <a:gd name="T45" fmla="*/ 113 h 342"/>
                <a:gd name="T46" fmla="*/ 291 w 400"/>
                <a:gd name="T47" fmla="*/ 207 h 342"/>
                <a:gd name="T48" fmla="*/ 311 w 400"/>
                <a:gd name="T49" fmla="*/ 227 h 342"/>
                <a:gd name="T50" fmla="*/ 311 w 400"/>
                <a:gd name="T51" fmla="*/ 227 h 342"/>
                <a:gd name="T52" fmla="*/ 311 w 400"/>
                <a:gd name="T53" fmla="*/ 294 h 342"/>
                <a:gd name="T54" fmla="*/ 330 w 400"/>
                <a:gd name="T55" fmla="*/ 314 h 342"/>
                <a:gd name="T56" fmla="*/ 360 w 400"/>
                <a:gd name="T57" fmla="*/ 314 h 342"/>
                <a:gd name="T58" fmla="*/ 380 w 400"/>
                <a:gd name="T59" fmla="*/ 294 h 342"/>
                <a:gd name="T60" fmla="*/ 380 w 400"/>
                <a:gd name="T61" fmla="*/ 227 h 342"/>
                <a:gd name="T62" fmla="*/ 380 w 400"/>
                <a:gd name="T63" fmla="*/ 227 h 342"/>
                <a:gd name="T64" fmla="*/ 400 w 400"/>
                <a:gd name="T65" fmla="*/ 207 h 342"/>
                <a:gd name="T66" fmla="*/ 400 w 400"/>
                <a:gd name="T67" fmla="*/ 113 h 342"/>
                <a:gd name="T68" fmla="*/ 380 w 400"/>
                <a:gd name="T69" fmla="*/ 93 h 342"/>
                <a:gd name="T70" fmla="*/ 345 w 400"/>
                <a:gd name="T71" fmla="*/ 21 h 342"/>
                <a:gd name="T72" fmla="*/ 378 w 400"/>
                <a:gd name="T73" fmla="*/ 54 h 342"/>
                <a:gd name="T74" fmla="*/ 345 w 400"/>
                <a:gd name="T75" fmla="*/ 87 h 342"/>
                <a:gd name="T76" fmla="*/ 313 w 400"/>
                <a:gd name="T77" fmla="*/ 54 h 342"/>
                <a:gd name="T78" fmla="*/ 345 w 400"/>
                <a:gd name="T79" fmla="*/ 21 h 342"/>
                <a:gd name="T80" fmla="*/ 89 w 400"/>
                <a:gd name="T81" fmla="*/ 93 h 342"/>
                <a:gd name="T82" fmla="*/ 20 w 400"/>
                <a:gd name="T83" fmla="*/ 93 h 342"/>
                <a:gd name="T84" fmla="*/ 0 w 400"/>
                <a:gd name="T85" fmla="*/ 113 h 342"/>
                <a:gd name="T86" fmla="*/ 0 w 400"/>
                <a:gd name="T87" fmla="*/ 207 h 342"/>
                <a:gd name="T88" fmla="*/ 20 w 400"/>
                <a:gd name="T89" fmla="*/ 227 h 342"/>
                <a:gd name="T90" fmla="*/ 20 w 400"/>
                <a:gd name="T91" fmla="*/ 227 h 342"/>
                <a:gd name="T92" fmla="*/ 20 w 400"/>
                <a:gd name="T93" fmla="*/ 294 h 342"/>
                <a:gd name="T94" fmla="*/ 40 w 400"/>
                <a:gd name="T95" fmla="*/ 314 h 342"/>
                <a:gd name="T96" fmla="*/ 70 w 400"/>
                <a:gd name="T97" fmla="*/ 314 h 342"/>
                <a:gd name="T98" fmla="*/ 89 w 400"/>
                <a:gd name="T99" fmla="*/ 294 h 342"/>
                <a:gd name="T100" fmla="*/ 89 w 400"/>
                <a:gd name="T101" fmla="*/ 227 h 342"/>
                <a:gd name="T102" fmla="*/ 89 w 400"/>
                <a:gd name="T103" fmla="*/ 227 h 342"/>
                <a:gd name="T104" fmla="*/ 109 w 400"/>
                <a:gd name="T105" fmla="*/ 207 h 342"/>
                <a:gd name="T106" fmla="*/ 109 w 400"/>
                <a:gd name="T107" fmla="*/ 113 h 342"/>
                <a:gd name="T108" fmla="*/ 89 w 400"/>
                <a:gd name="T109" fmla="*/ 93 h 342"/>
                <a:gd name="T110" fmla="*/ 55 w 400"/>
                <a:gd name="T111" fmla="*/ 21 h 342"/>
                <a:gd name="T112" fmla="*/ 87 w 400"/>
                <a:gd name="T113" fmla="*/ 54 h 342"/>
                <a:gd name="T114" fmla="*/ 55 w 400"/>
                <a:gd name="T115" fmla="*/ 87 h 342"/>
                <a:gd name="T116" fmla="*/ 22 w 400"/>
                <a:gd name="T117" fmla="*/ 54 h 342"/>
                <a:gd name="T118" fmla="*/ 55 w 400"/>
                <a:gd name="T119" fmla="*/ 21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00" h="342">
                  <a:moveTo>
                    <a:pt x="240" y="84"/>
                  </a:moveTo>
                  <a:cubicBezTo>
                    <a:pt x="160" y="84"/>
                    <a:pt x="160" y="84"/>
                    <a:pt x="160" y="84"/>
                  </a:cubicBezTo>
                  <a:cubicBezTo>
                    <a:pt x="147" y="84"/>
                    <a:pt x="136" y="95"/>
                    <a:pt x="136" y="108"/>
                  </a:cubicBezTo>
                  <a:cubicBezTo>
                    <a:pt x="136" y="217"/>
                    <a:pt x="136" y="217"/>
                    <a:pt x="136" y="217"/>
                  </a:cubicBezTo>
                  <a:cubicBezTo>
                    <a:pt x="136" y="230"/>
                    <a:pt x="147" y="241"/>
                    <a:pt x="160" y="241"/>
                  </a:cubicBezTo>
                  <a:cubicBezTo>
                    <a:pt x="160" y="241"/>
                    <a:pt x="160" y="241"/>
                    <a:pt x="160" y="241"/>
                  </a:cubicBezTo>
                  <a:cubicBezTo>
                    <a:pt x="160" y="318"/>
                    <a:pt x="160" y="318"/>
                    <a:pt x="160" y="318"/>
                  </a:cubicBezTo>
                  <a:cubicBezTo>
                    <a:pt x="160" y="331"/>
                    <a:pt x="170" y="342"/>
                    <a:pt x="183" y="342"/>
                  </a:cubicBezTo>
                  <a:cubicBezTo>
                    <a:pt x="217" y="342"/>
                    <a:pt x="217" y="342"/>
                    <a:pt x="217" y="342"/>
                  </a:cubicBezTo>
                  <a:cubicBezTo>
                    <a:pt x="230" y="342"/>
                    <a:pt x="240" y="331"/>
                    <a:pt x="240" y="318"/>
                  </a:cubicBezTo>
                  <a:cubicBezTo>
                    <a:pt x="240" y="241"/>
                    <a:pt x="240" y="241"/>
                    <a:pt x="240" y="241"/>
                  </a:cubicBezTo>
                  <a:cubicBezTo>
                    <a:pt x="240" y="241"/>
                    <a:pt x="240" y="241"/>
                    <a:pt x="240" y="241"/>
                  </a:cubicBezTo>
                  <a:cubicBezTo>
                    <a:pt x="253" y="241"/>
                    <a:pt x="264" y="230"/>
                    <a:pt x="264" y="217"/>
                  </a:cubicBezTo>
                  <a:cubicBezTo>
                    <a:pt x="264" y="108"/>
                    <a:pt x="264" y="108"/>
                    <a:pt x="264" y="108"/>
                  </a:cubicBezTo>
                  <a:cubicBezTo>
                    <a:pt x="264" y="95"/>
                    <a:pt x="253" y="84"/>
                    <a:pt x="240" y="84"/>
                  </a:cubicBezTo>
                  <a:close/>
                  <a:moveTo>
                    <a:pt x="200" y="0"/>
                  </a:moveTo>
                  <a:cubicBezTo>
                    <a:pt x="221" y="0"/>
                    <a:pt x="238" y="17"/>
                    <a:pt x="238" y="38"/>
                  </a:cubicBezTo>
                  <a:cubicBezTo>
                    <a:pt x="238" y="59"/>
                    <a:pt x="221" y="77"/>
                    <a:pt x="200" y="77"/>
                  </a:cubicBezTo>
                  <a:cubicBezTo>
                    <a:pt x="179" y="77"/>
                    <a:pt x="162" y="59"/>
                    <a:pt x="162" y="38"/>
                  </a:cubicBezTo>
                  <a:cubicBezTo>
                    <a:pt x="162" y="17"/>
                    <a:pt x="179" y="0"/>
                    <a:pt x="200" y="0"/>
                  </a:cubicBezTo>
                  <a:close/>
                  <a:moveTo>
                    <a:pt x="380" y="93"/>
                  </a:moveTo>
                  <a:cubicBezTo>
                    <a:pt x="311" y="93"/>
                    <a:pt x="311" y="93"/>
                    <a:pt x="311" y="93"/>
                  </a:cubicBezTo>
                  <a:cubicBezTo>
                    <a:pt x="300" y="93"/>
                    <a:pt x="291" y="102"/>
                    <a:pt x="291" y="113"/>
                  </a:cubicBezTo>
                  <a:cubicBezTo>
                    <a:pt x="291" y="207"/>
                    <a:pt x="291" y="207"/>
                    <a:pt x="291" y="207"/>
                  </a:cubicBezTo>
                  <a:cubicBezTo>
                    <a:pt x="291" y="218"/>
                    <a:pt x="300" y="227"/>
                    <a:pt x="311" y="227"/>
                  </a:cubicBezTo>
                  <a:cubicBezTo>
                    <a:pt x="311" y="227"/>
                    <a:pt x="311" y="227"/>
                    <a:pt x="311" y="227"/>
                  </a:cubicBezTo>
                  <a:cubicBezTo>
                    <a:pt x="311" y="294"/>
                    <a:pt x="311" y="294"/>
                    <a:pt x="311" y="294"/>
                  </a:cubicBezTo>
                  <a:cubicBezTo>
                    <a:pt x="311" y="305"/>
                    <a:pt x="320" y="314"/>
                    <a:pt x="330" y="314"/>
                  </a:cubicBezTo>
                  <a:cubicBezTo>
                    <a:pt x="360" y="314"/>
                    <a:pt x="360" y="314"/>
                    <a:pt x="360" y="314"/>
                  </a:cubicBezTo>
                  <a:cubicBezTo>
                    <a:pt x="371" y="314"/>
                    <a:pt x="380" y="305"/>
                    <a:pt x="380" y="294"/>
                  </a:cubicBezTo>
                  <a:cubicBezTo>
                    <a:pt x="380" y="227"/>
                    <a:pt x="380" y="227"/>
                    <a:pt x="380" y="227"/>
                  </a:cubicBezTo>
                  <a:cubicBezTo>
                    <a:pt x="380" y="227"/>
                    <a:pt x="380" y="227"/>
                    <a:pt x="380" y="227"/>
                  </a:cubicBezTo>
                  <a:cubicBezTo>
                    <a:pt x="391" y="227"/>
                    <a:pt x="400" y="218"/>
                    <a:pt x="400" y="207"/>
                  </a:cubicBezTo>
                  <a:cubicBezTo>
                    <a:pt x="400" y="113"/>
                    <a:pt x="400" y="113"/>
                    <a:pt x="400" y="113"/>
                  </a:cubicBezTo>
                  <a:cubicBezTo>
                    <a:pt x="400" y="102"/>
                    <a:pt x="391" y="93"/>
                    <a:pt x="380" y="93"/>
                  </a:cubicBezTo>
                  <a:close/>
                  <a:moveTo>
                    <a:pt x="345" y="21"/>
                  </a:moveTo>
                  <a:cubicBezTo>
                    <a:pt x="363" y="21"/>
                    <a:pt x="378" y="36"/>
                    <a:pt x="378" y="54"/>
                  </a:cubicBezTo>
                  <a:cubicBezTo>
                    <a:pt x="378" y="72"/>
                    <a:pt x="363" y="87"/>
                    <a:pt x="345" y="87"/>
                  </a:cubicBezTo>
                  <a:cubicBezTo>
                    <a:pt x="327" y="87"/>
                    <a:pt x="313" y="72"/>
                    <a:pt x="313" y="54"/>
                  </a:cubicBezTo>
                  <a:cubicBezTo>
                    <a:pt x="313" y="36"/>
                    <a:pt x="327" y="21"/>
                    <a:pt x="345" y="21"/>
                  </a:cubicBezTo>
                  <a:close/>
                  <a:moveTo>
                    <a:pt x="89" y="93"/>
                  </a:moveTo>
                  <a:cubicBezTo>
                    <a:pt x="20" y="93"/>
                    <a:pt x="20" y="93"/>
                    <a:pt x="20" y="93"/>
                  </a:cubicBezTo>
                  <a:cubicBezTo>
                    <a:pt x="9" y="93"/>
                    <a:pt x="0" y="102"/>
                    <a:pt x="0" y="113"/>
                  </a:cubicBezTo>
                  <a:cubicBezTo>
                    <a:pt x="0" y="207"/>
                    <a:pt x="0" y="207"/>
                    <a:pt x="0" y="207"/>
                  </a:cubicBezTo>
                  <a:cubicBezTo>
                    <a:pt x="0" y="218"/>
                    <a:pt x="9" y="227"/>
                    <a:pt x="20" y="227"/>
                  </a:cubicBezTo>
                  <a:cubicBezTo>
                    <a:pt x="20" y="227"/>
                    <a:pt x="20" y="227"/>
                    <a:pt x="20" y="227"/>
                  </a:cubicBezTo>
                  <a:cubicBezTo>
                    <a:pt x="20" y="294"/>
                    <a:pt x="20" y="294"/>
                    <a:pt x="20" y="294"/>
                  </a:cubicBezTo>
                  <a:cubicBezTo>
                    <a:pt x="20" y="305"/>
                    <a:pt x="29" y="314"/>
                    <a:pt x="40" y="314"/>
                  </a:cubicBezTo>
                  <a:cubicBezTo>
                    <a:pt x="70" y="314"/>
                    <a:pt x="70" y="314"/>
                    <a:pt x="70" y="314"/>
                  </a:cubicBezTo>
                  <a:cubicBezTo>
                    <a:pt x="80" y="314"/>
                    <a:pt x="89" y="305"/>
                    <a:pt x="89" y="294"/>
                  </a:cubicBezTo>
                  <a:cubicBezTo>
                    <a:pt x="89" y="227"/>
                    <a:pt x="89" y="227"/>
                    <a:pt x="89" y="227"/>
                  </a:cubicBezTo>
                  <a:cubicBezTo>
                    <a:pt x="89" y="227"/>
                    <a:pt x="89" y="227"/>
                    <a:pt x="89" y="227"/>
                  </a:cubicBezTo>
                  <a:cubicBezTo>
                    <a:pt x="100" y="227"/>
                    <a:pt x="109" y="218"/>
                    <a:pt x="109" y="207"/>
                  </a:cubicBezTo>
                  <a:cubicBezTo>
                    <a:pt x="109" y="113"/>
                    <a:pt x="109" y="113"/>
                    <a:pt x="109" y="113"/>
                  </a:cubicBezTo>
                  <a:cubicBezTo>
                    <a:pt x="109" y="102"/>
                    <a:pt x="100" y="93"/>
                    <a:pt x="89" y="93"/>
                  </a:cubicBezTo>
                  <a:close/>
                  <a:moveTo>
                    <a:pt x="55" y="21"/>
                  </a:moveTo>
                  <a:cubicBezTo>
                    <a:pt x="73" y="21"/>
                    <a:pt x="87" y="36"/>
                    <a:pt x="87" y="54"/>
                  </a:cubicBezTo>
                  <a:cubicBezTo>
                    <a:pt x="87" y="72"/>
                    <a:pt x="73" y="87"/>
                    <a:pt x="55" y="87"/>
                  </a:cubicBezTo>
                  <a:cubicBezTo>
                    <a:pt x="37" y="87"/>
                    <a:pt x="22" y="72"/>
                    <a:pt x="22" y="54"/>
                  </a:cubicBezTo>
                  <a:cubicBezTo>
                    <a:pt x="22" y="36"/>
                    <a:pt x="37" y="21"/>
                    <a:pt x="55" y="21"/>
                  </a:cubicBezTo>
                  <a:close/>
                </a:path>
              </a:pathLst>
            </a:custGeom>
            <a:solidFill>
              <a:schemeClr val="bg1"/>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845" tIns="44804" rIns="0" bIns="44804" numCol="1" spcCol="0" rtlCol="0" fromWordArt="0" anchor="ctr" anchorCtr="0" forceAA="0" compatLnSpc="1">
              <a:prstTxWarp prst="textNoShape">
                <a:avLst/>
              </a:prstTxWarp>
              <a:noAutofit/>
            </a:bodyPr>
            <a:lstStyle/>
            <a:p>
              <a:pPr defTabSz="895999">
                <a:lnSpc>
                  <a:spcPct val="90000"/>
                </a:lnSpc>
                <a:spcAft>
                  <a:spcPts val="575"/>
                </a:spcAft>
                <a:defRPr/>
              </a:pPr>
              <a:endParaRPr lang="en-US" sz="1345" b="1" dirty="0">
                <a:gradFill>
                  <a:gsLst>
                    <a:gs pos="50427">
                      <a:srgbClr val="FFFFFF"/>
                    </a:gs>
                    <a:gs pos="30000">
                      <a:srgbClr val="FFFFFF"/>
                    </a:gs>
                  </a:gsLst>
                  <a:lin ang="5400000" scaled="0"/>
                </a:gradFill>
                <a:latin typeface="Segoe UI"/>
              </a:endParaRPr>
            </a:p>
          </p:txBody>
        </p:sp>
      </p:grpSp>
      <p:grpSp>
        <p:nvGrpSpPr>
          <p:cNvPr id="21" name="Group 20"/>
          <p:cNvGrpSpPr/>
          <p:nvPr/>
        </p:nvGrpSpPr>
        <p:grpSpPr>
          <a:xfrm>
            <a:off x="1760506" y="3647742"/>
            <a:ext cx="1691203" cy="500716"/>
            <a:chOff x="753803" y="2762517"/>
            <a:chExt cx="1760415" cy="521208"/>
          </a:xfrm>
          <a:solidFill>
            <a:srgbClr val="D83B01"/>
          </a:solidFill>
        </p:grpSpPr>
        <p:sp>
          <p:nvSpPr>
            <p:cNvPr id="22" name="Rectangle 21"/>
            <p:cNvSpPr/>
            <p:nvPr/>
          </p:nvSpPr>
          <p:spPr bwMode="auto">
            <a:xfrm>
              <a:off x="753803" y="2762517"/>
              <a:ext cx="1760415" cy="521208"/>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9606" tIns="140552" rIns="175690" bIns="140552" numCol="1" rtlCol="0" anchor="t" anchorCtr="0" compatLnSpc="1">
              <a:prstTxWarp prst="textNoShape">
                <a:avLst/>
              </a:prstTxWarp>
            </a:bodyPr>
            <a:lstStyle/>
            <a:p>
              <a:pPr defTabSz="895999">
                <a:lnSpc>
                  <a:spcPct val="90000"/>
                </a:lnSpc>
                <a:spcAft>
                  <a:spcPts val="575"/>
                </a:spcAft>
                <a:defRPr/>
              </a:pPr>
              <a:r>
                <a:rPr lang="en-US" sz="1729" dirty="0">
                  <a:solidFill>
                    <a:srgbClr val="FFFFFF"/>
                  </a:solidFill>
                  <a:latin typeface="Segoe UI"/>
                  <a:cs typeface="Segoe UI Semilight" panose="020B0402040204020203" pitchFamily="34" charset="0"/>
                </a:rPr>
                <a:t>Files</a:t>
              </a:r>
            </a:p>
          </p:txBody>
        </p:sp>
        <p:sp>
          <p:nvSpPr>
            <p:cNvPr id="23" name="Freeform 5"/>
            <p:cNvSpPr>
              <a:spLocks noChangeAspect="1" noEditPoints="1"/>
            </p:cNvSpPr>
            <p:nvPr/>
          </p:nvSpPr>
          <p:spPr bwMode="auto">
            <a:xfrm>
              <a:off x="2181812" y="2898795"/>
              <a:ext cx="225136" cy="288826"/>
            </a:xfrm>
            <a:custGeom>
              <a:avLst/>
              <a:gdLst>
                <a:gd name="T0" fmla="*/ 120 w 304"/>
                <a:gd name="T1" fmla="*/ 0 h 390"/>
                <a:gd name="T2" fmla="*/ 45 w 304"/>
                <a:gd name="T3" fmla="*/ 65 h 390"/>
                <a:gd name="T4" fmla="*/ 45 w 304"/>
                <a:gd name="T5" fmla="*/ 91 h 390"/>
                <a:gd name="T6" fmla="*/ 0 w 304"/>
                <a:gd name="T7" fmla="*/ 132 h 390"/>
                <a:gd name="T8" fmla="*/ 0 w 304"/>
                <a:gd name="T9" fmla="*/ 390 h 390"/>
                <a:gd name="T10" fmla="*/ 263 w 304"/>
                <a:gd name="T11" fmla="*/ 390 h 390"/>
                <a:gd name="T12" fmla="*/ 263 w 304"/>
                <a:gd name="T13" fmla="*/ 323 h 390"/>
                <a:gd name="T14" fmla="*/ 304 w 304"/>
                <a:gd name="T15" fmla="*/ 323 h 390"/>
                <a:gd name="T16" fmla="*/ 304 w 304"/>
                <a:gd name="T17" fmla="*/ 0 h 390"/>
                <a:gd name="T18" fmla="*/ 120 w 304"/>
                <a:gd name="T19" fmla="*/ 0 h 390"/>
                <a:gd name="T20" fmla="*/ 120 w 304"/>
                <a:gd name="T21" fmla="*/ 0 h 390"/>
                <a:gd name="T22" fmla="*/ 120 w 304"/>
                <a:gd name="T23" fmla="*/ 0 h 390"/>
                <a:gd name="T24" fmla="*/ 237 w 304"/>
                <a:gd name="T25" fmla="*/ 366 h 390"/>
                <a:gd name="T26" fmla="*/ 26 w 304"/>
                <a:gd name="T27" fmla="*/ 366 h 390"/>
                <a:gd name="T28" fmla="*/ 26 w 304"/>
                <a:gd name="T29" fmla="*/ 156 h 390"/>
                <a:gd name="T30" fmla="*/ 45 w 304"/>
                <a:gd name="T31" fmla="*/ 156 h 390"/>
                <a:gd name="T32" fmla="*/ 45 w 304"/>
                <a:gd name="T33" fmla="*/ 323 h 390"/>
                <a:gd name="T34" fmla="*/ 237 w 304"/>
                <a:gd name="T35" fmla="*/ 323 h 390"/>
                <a:gd name="T36" fmla="*/ 237 w 304"/>
                <a:gd name="T37" fmla="*/ 366 h 390"/>
                <a:gd name="T38" fmla="*/ 237 w 304"/>
                <a:gd name="T39" fmla="*/ 366 h 390"/>
                <a:gd name="T40" fmla="*/ 237 w 304"/>
                <a:gd name="T41" fmla="*/ 366 h 390"/>
                <a:gd name="T42" fmla="*/ 278 w 304"/>
                <a:gd name="T43" fmla="*/ 299 h 390"/>
                <a:gd name="T44" fmla="*/ 72 w 304"/>
                <a:gd name="T45" fmla="*/ 299 h 390"/>
                <a:gd name="T46" fmla="*/ 72 w 304"/>
                <a:gd name="T47" fmla="*/ 87 h 390"/>
                <a:gd name="T48" fmla="*/ 152 w 304"/>
                <a:gd name="T49" fmla="*/ 87 h 390"/>
                <a:gd name="T50" fmla="*/ 152 w 304"/>
                <a:gd name="T51" fmla="*/ 24 h 390"/>
                <a:gd name="T52" fmla="*/ 278 w 304"/>
                <a:gd name="T53" fmla="*/ 24 h 390"/>
                <a:gd name="T54" fmla="*/ 278 w 304"/>
                <a:gd name="T55" fmla="*/ 299 h 390"/>
                <a:gd name="T56" fmla="*/ 278 w 304"/>
                <a:gd name="T57" fmla="*/ 299 h 390"/>
                <a:gd name="T58" fmla="*/ 278 w 304"/>
                <a:gd name="T59" fmla="*/ 299 h 390"/>
                <a:gd name="T60" fmla="*/ 113 w 304"/>
                <a:gd name="T61" fmla="*/ 135 h 390"/>
                <a:gd name="T62" fmla="*/ 251 w 304"/>
                <a:gd name="T63" fmla="*/ 135 h 390"/>
                <a:gd name="T64" fmla="*/ 251 w 304"/>
                <a:gd name="T65" fmla="*/ 159 h 390"/>
                <a:gd name="T66" fmla="*/ 113 w 304"/>
                <a:gd name="T67" fmla="*/ 159 h 390"/>
                <a:gd name="T68" fmla="*/ 113 w 304"/>
                <a:gd name="T69" fmla="*/ 135 h 390"/>
                <a:gd name="T70" fmla="*/ 113 w 304"/>
                <a:gd name="T71" fmla="*/ 135 h 390"/>
                <a:gd name="T72" fmla="*/ 113 w 304"/>
                <a:gd name="T73" fmla="*/ 173 h 390"/>
                <a:gd name="T74" fmla="*/ 251 w 304"/>
                <a:gd name="T75" fmla="*/ 173 h 390"/>
                <a:gd name="T76" fmla="*/ 251 w 304"/>
                <a:gd name="T77" fmla="*/ 197 h 390"/>
                <a:gd name="T78" fmla="*/ 113 w 304"/>
                <a:gd name="T79" fmla="*/ 197 h 390"/>
                <a:gd name="T80" fmla="*/ 113 w 304"/>
                <a:gd name="T81" fmla="*/ 173 h 390"/>
                <a:gd name="T82" fmla="*/ 113 w 304"/>
                <a:gd name="T83" fmla="*/ 173 h 390"/>
                <a:gd name="T84" fmla="*/ 113 w 304"/>
                <a:gd name="T85" fmla="*/ 212 h 390"/>
                <a:gd name="T86" fmla="*/ 251 w 304"/>
                <a:gd name="T87" fmla="*/ 212 h 390"/>
                <a:gd name="T88" fmla="*/ 251 w 304"/>
                <a:gd name="T89" fmla="*/ 236 h 390"/>
                <a:gd name="T90" fmla="*/ 113 w 304"/>
                <a:gd name="T91" fmla="*/ 236 h 390"/>
                <a:gd name="T92" fmla="*/ 113 w 304"/>
                <a:gd name="T93" fmla="*/ 212 h 390"/>
                <a:gd name="T94" fmla="*/ 113 w 304"/>
                <a:gd name="T95" fmla="*/ 212 h 390"/>
                <a:gd name="T96" fmla="*/ 113 w 304"/>
                <a:gd name="T97" fmla="*/ 250 h 390"/>
                <a:gd name="T98" fmla="*/ 251 w 304"/>
                <a:gd name="T99" fmla="*/ 250 h 390"/>
                <a:gd name="T100" fmla="*/ 251 w 304"/>
                <a:gd name="T101" fmla="*/ 274 h 390"/>
                <a:gd name="T102" fmla="*/ 113 w 304"/>
                <a:gd name="T103" fmla="*/ 274 h 390"/>
                <a:gd name="T104" fmla="*/ 113 w 304"/>
                <a:gd name="T105" fmla="*/ 250 h 390"/>
                <a:gd name="T106" fmla="*/ 113 w 304"/>
                <a:gd name="T107" fmla="*/ 25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90">
                  <a:moveTo>
                    <a:pt x="120" y="0"/>
                  </a:moveTo>
                  <a:lnTo>
                    <a:pt x="45" y="65"/>
                  </a:lnTo>
                  <a:lnTo>
                    <a:pt x="45" y="91"/>
                  </a:lnTo>
                  <a:lnTo>
                    <a:pt x="0" y="132"/>
                  </a:lnTo>
                  <a:lnTo>
                    <a:pt x="0" y="390"/>
                  </a:lnTo>
                  <a:lnTo>
                    <a:pt x="263" y="390"/>
                  </a:lnTo>
                  <a:lnTo>
                    <a:pt x="263" y="323"/>
                  </a:lnTo>
                  <a:lnTo>
                    <a:pt x="304" y="323"/>
                  </a:lnTo>
                  <a:lnTo>
                    <a:pt x="304" y="0"/>
                  </a:lnTo>
                  <a:lnTo>
                    <a:pt x="120" y="0"/>
                  </a:lnTo>
                  <a:lnTo>
                    <a:pt x="120" y="0"/>
                  </a:lnTo>
                  <a:lnTo>
                    <a:pt x="120" y="0"/>
                  </a:lnTo>
                  <a:close/>
                  <a:moveTo>
                    <a:pt x="237" y="366"/>
                  </a:moveTo>
                  <a:lnTo>
                    <a:pt x="26" y="366"/>
                  </a:lnTo>
                  <a:lnTo>
                    <a:pt x="26" y="156"/>
                  </a:lnTo>
                  <a:lnTo>
                    <a:pt x="45" y="156"/>
                  </a:lnTo>
                  <a:lnTo>
                    <a:pt x="45" y="323"/>
                  </a:lnTo>
                  <a:lnTo>
                    <a:pt x="237" y="323"/>
                  </a:lnTo>
                  <a:lnTo>
                    <a:pt x="237" y="366"/>
                  </a:lnTo>
                  <a:lnTo>
                    <a:pt x="237" y="366"/>
                  </a:lnTo>
                  <a:lnTo>
                    <a:pt x="237" y="366"/>
                  </a:lnTo>
                  <a:close/>
                  <a:moveTo>
                    <a:pt x="278" y="299"/>
                  </a:moveTo>
                  <a:lnTo>
                    <a:pt x="72" y="299"/>
                  </a:lnTo>
                  <a:lnTo>
                    <a:pt x="72" y="87"/>
                  </a:lnTo>
                  <a:lnTo>
                    <a:pt x="152" y="87"/>
                  </a:lnTo>
                  <a:lnTo>
                    <a:pt x="152" y="24"/>
                  </a:lnTo>
                  <a:lnTo>
                    <a:pt x="278" y="24"/>
                  </a:lnTo>
                  <a:lnTo>
                    <a:pt x="278" y="299"/>
                  </a:lnTo>
                  <a:lnTo>
                    <a:pt x="278" y="299"/>
                  </a:lnTo>
                  <a:lnTo>
                    <a:pt x="278" y="299"/>
                  </a:lnTo>
                  <a:close/>
                  <a:moveTo>
                    <a:pt x="113" y="135"/>
                  </a:moveTo>
                  <a:lnTo>
                    <a:pt x="251" y="135"/>
                  </a:lnTo>
                  <a:lnTo>
                    <a:pt x="251" y="159"/>
                  </a:lnTo>
                  <a:lnTo>
                    <a:pt x="113" y="159"/>
                  </a:lnTo>
                  <a:lnTo>
                    <a:pt x="113" y="135"/>
                  </a:lnTo>
                  <a:lnTo>
                    <a:pt x="113" y="135"/>
                  </a:lnTo>
                  <a:close/>
                  <a:moveTo>
                    <a:pt x="113" y="173"/>
                  </a:moveTo>
                  <a:lnTo>
                    <a:pt x="251" y="173"/>
                  </a:lnTo>
                  <a:lnTo>
                    <a:pt x="251" y="197"/>
                  </a:lnTo>
                  <a:lnTo>
                    <a:pt x="113" y="197"/>
                  </a:lnTo>
                  <a:lnTo>
                    <a:pt x="113" y="173"/>
                  </a:lnTo>
                  <a:lnTo>
                    <a:pt x="113" y="173"/>
                  </a:lnTo>
                  <a:close/>
                  <a:moveTo>
                    <a:pt x="113" y="212"/>
                  </a:moveTo>
                  <a:lnTo>
                    <a:pt x="251" y="212"/>
                  </a:lnTo>
                  <a:lnTo>
                    <a:pt x="251" y="236"/>
                  </a:lnTo>
                  <a:lnTo>
                    <a:pt x="113" y="236"/>
                  </a:lnTo>
                  <a:lnTo>
                    <a:pt x="113" y="212"/>
                  </a:lnTo>
                  <a:lnTo>
                    <a:pt x="113" y="212"/>
                  </a:lnTo>
                  <a:close/>
                  <a:moveTo>
                    <a:pt x="113" y="250"/>
                  </a:moveTo>
                  <a:lnTo>
                    <a:pt x="251" y="250"/>
                  </a:lnTo>
                  <a:lnTo>
                    <a:pt x="251" y="274"/>
                  </a:lnTo>
                  <a:lnTo>
                    <a:pt x="113" y="274"/>
                  </a:lnTo>
                  <a:lnTo>
                    <a:pt x="113" y="250"/>
                  </a:lnTo>
                  <a:lnTo>
                    <a:pt x="113" y="250"/>
                  </a:lnTo>
                  <a:close/>
                </a:path>
              </a:pathLst>
            </a:cu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845" tIns="44804" rIns="0" bIns="44804" numCol="1" spcCol="0" rtlCol="0" fromWordArt="0" anchor="ctr" anchorCtr="0" forceAA="0" compatLnSpc="1">
              <a:prstTxWarp prst="textNoShape">
                <a:avLst/>
              </a:prstTxWarp>
              <a:noAutofit/>
            </a:bodyPr>
            <a:lstStyle/>
            <a:p>
              <a:pPr defTabSz="895999">
                <a:lnSpc>
                  <a:spcPct val="90000"/>
                </a:lnSpc>
                <a:spcAft>
                  <a:spcPts val="575"/>
                </a:spcAft>
                <a:defRPr/>
              </a:pPr>
              <a:endParaRPr lang="en-US" sz="1345" b="1" dirty="0">
                <a:gradFill>
                  <a:gsLst>
                    <a:gs pos="50427">
                      <a:srgbClr val="FFFFFF"/>
                    </a:gs>
                    <a:gs pos="30000">
                      <a:srgbClr val="FFFFFF"/>
                    </a:gs>
                  </a:gsLst>
                  <a:lin ang="5400000" scaled="0"/>
                </a:gradFill>
                <a:latin typeface="Segoe UI"/>
              </a:endParaRPr>
            </a:p>
          </p:txBody>
        </p:sp>
      </p:grpSp>
      <p:sp>
        <p:nvSpPr>
          <p:cNvPr id="24" name="Rectangle 23"/>
          <p:cNvSpPr/>
          <p:nvPr/>
        </p:nvSpPr>
        <p:spPr bwMode="auto">
          <a:xfrm>
            <a:off x="456216" y="1379416"/>
            <a:ext cx="3698272" cy="1229829"/>
          </a:xfrm>
          <a:prstGeom prst="rect">
            <a:avLst/>
          </a:prstGeom>
          <a:solidFill>
            <a:srgbClr val="0072C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5690" tIns="140552" rIns="175690" bIns="140552" numCol="1" rtlCol="0" anchor="t" anchorCtr="0" compatLnSpc="1">
            <a:prstTxWarp prst="textNoShape">
              <a:avLst/>
            </a:prstTxWarp>
          </a:bodyPr>
          <a:lstStyle/>
          <a:p>
            <a:pPr defTabSz="895999">
              <a:lnSpc>
                <a:spcPct val="90000"/>
              </a:lnSpc>
              <a:spcAft>
                <a:spcPts val="575"/>
              </a:spcAft>
              <a:defRPr/>
            </a:pPr>
            <a:r>
              <a:rPr lang="en-US" sz="1729" dirty="0">
                <a:solidFill>
                  <a:srgbClr val="FFFFFF"/>
                </a:solidFill>
                <a:latin typeface="Segoe UI"/>
                <a:cs typeface="Segoe UI Semilight" panose="020B0402040204020203" pitchFamily="34" charset="0"/>
              </a:rPr>
              <a:t>Designed for </a:t>
            </a:r>
            <a:br>
              <a:rPr lang="en-US" sz="1729" dirty="0">
                <a:solidFill>
                  <a:srgbClr val="FFFFFF"/>
                </a:solidFill>
                <a:latin typeface="Segoe UI"/>
                <a:cs typeface="Segoe UI Semilight" panose="020B0402040204020203" pitchFamily="34" charset="0"/>
              </a:rPr>
            </a:br>
            <a:r>
              <a:rPr lang="en-US" sz="1729" b="1" dirty="0">
                <a:solidFill>
                  <a:srgbClr val="FFFFFF"/>
                </a:solidFill>
                <a:latin typeface="Segoe UI"/>
                <a:cs typeface="Segoe UI Semibold" panose="020B0702040204020203" pitchFamily="34" charset="0"/>
              </a:rPr>
              <a:t>openness </a:t>
            </a:r>
            <a:r>
              <a:rPr lang="en-US" sz="1729" dirty="0">
                <a:solidFill>
                  <a:srgbClr val="FFFFFF"/>
                </a:solidFill>
                <a:latin typeface="Segoe UI"/>
                <a:cs typeface="Segoe UI Semilight" panose="020B0402040204020203" pitchFamily="34" charset="0"/>
              </a:rPr>
              <a:t>and</a:t>
            </a:r>
            <a:r>
              <a:rPr lang="en-US" sz="1729" b="1" dirty="0">
                <a:solidFill>
                  <a:srgbClr val="FFFFFF"/>
                </a:solidFill>
                <a:latin typeface="Segoe UI"/>
                <a:cs typeface="Segoe UI Semilight" panose="020B0402040204020203" pitchFamily="34" charset="0"/>
              </a:rPr>
              <a:t> </a:t>
            </a:r>
            <a:br>
              <a:rPr lang="en-US" sz="1729" b="1" dirty="0">
                <a:solidFill>
                  <a:srgbClr val="FFFFFF"/>
                </a:solidFill>
                <a:latin typeface="Segoe UI"/>
                <a:cs typeface="Segoe UI Semilight" panose="020B0402040204020203" pitchFamily="34" charset="0"/>
              </a:rPr>
            </a:br>
            <a:r>
              <a:rPr lang="en-US" sz="1729" b="1" dirty="0">
                <a:solidFill>
                  <a:srgbClr val="FFFFFF"/>
                </a:solidFill>
                <a:latin typeface="Segoe UI"/>
                <a:cs typeface="Segoe UI Semibold" panose="020B0702040204020203" pitchFamily="34" charset="0"/>
              </a:rPr>
              <a:t>flexibility</a:t>
            </a:r>
          </a:p>
        </p:txBody>
      </p:sp>
      <p:sp>
        <p:nvSpPr>
          <p:cNvPr id="25" name="Rectangle 24"/>
          <p:cNvSpPr/>
          <p:nvPr/>
        </p:nvSpPr>
        <p:spPr bwMode="auto">
          <a:xfrm>
            <a:off x="4207244" y="1379416"/>
            <a:ext cx="3698272" cy="1229829"/>
          </a:xfrm>
          <a:prstGeom prst="rect">
            <a:avLst/>
          </a:prstGeom>
          <a:solidFill>
            <a:srgbClr val="0072C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5690" tIns="140552" rIns="175690" bIns="140552" numCol="1" rtlCol="0" anchor="t" anchorCtr="0" compatLnSpc="1">
            <a:prstTxWarp prst="textNoShape">
              <a:avLst/>
            </a:prstTxWarp>
          </a:bodyPr>
          <a:lstStyle/>
          <a:p>
            <a:pPr defTabSz="895999">
              <a:lnSpc>
                <a:spcPct val="90000"/>
              </a:lnSpc>
              <a:spcAft>
                <a:spcPts val="575"/>
              </a:spcAft>
              <a:defRPr/>
            </a:pPr>
            <a:r>
              <a:rPr lang="en-US" sz="1729" dirty="0">
                <a:solidFill>
                  <a:srgbClr val="FFFFFF"/>
                </a:solidFill>
                <a:latin typeface="Segoe UI"/>
                <a:cs typeface="Segoe UI Semilight" panose="020B0402040204020203" pitchFamily="34" charset="0"/>
              </a:rPr>
              <a:t>Enabling a </a:t>
            </a:r>
            <a:br>
              <a:rPr lang="en-US" sz="1729" dirty="0">
                <a:solidFill>
                  <a:srgbClr val="FFFFFF"/>
                </a:solidFill>
                <a:latin typeface="Segoe UI"/>
                <a:cs typeface="Segoe UI Semilight" panose="020B0402040204020203" pitchFamily="34" charset="0"/>
              </a:rPr>
            </a:br>
            <a:r>
              <a:rPr lang="en-US" sz="1729" b="1" dirty="0">
                <a:solidFill>
                  <a:srgbClr val="FFFFFF"/>
                </a:solidFill>
                <a:latin typeface="Segoe UI"/>
                <a:cs typeface="Segoe UI Semibold" panose="020B0702040204020203" pitchFamily="34" charset="0"/>
              </a:rPr>
              <a:t>consistent</a:t>
            </a:r>
            <a:r>
              <a:rPr lang="en-US" sz="1729" dirty="0">
                <a:solidFill>
                  <a:srgbClr val="FFFFFF"/>
                </a:solidFill>
                <a:latin typeface="Segoe UI"/>
                <a:cs typeface="Segoe UI Semilight" panose="020B0402040204020203" pitchFamily="34" charset="0"/>
              </a:rPr>
              <a:t> </a:t>
            </a:r>
            <a:br>
              <a:rPr lang="en-US" sz="1729" dirty="0">
                <a:solidFill>
                  <a:srgbClr val="FFFFFF"/>
                </a:solidFill>
                <a:latin typeface="Segoe UI"/>
                <a:cs typeface="Segoe UI Semilight" panose="020B0402040204020203" pitchFamily="34" charset="0"/>
              </a:rPr>
            </a:br>
            <a:r>
              <a:rPr lang="en-US" sz="1729" dirty="0">
                <a:solidFill>
                  <a:srgbClr val="FFFFFF"/>
                </a:solidFill>
                <a:latin typeface="Segoe UI"/>
                <a:cs typeface="Segoe UI Semilight" panose="020B0402040204020203" pitchFamily="34" charset="0"/>
              </a:rPr>
              <a:t>development </a:t>
            </a:r>
            <a:br>
              <a:rPr lang="en-US" sz="1729" dirty="0">
                <a:solidFill>
                  <a:srgbClr val="FFFFFF"/>
                </a:solidFill>
                <a:latin typeface="Segoe UI"/>
                <a:cs typeface="Segoe UI Semilight" panose="020B0402040204020203" pitchFamily="34" charset="0"/>
              </a:rPr>
            </a:br>
            <a:r>
              <a:rPr lang="en-US" sz="1729" dirty="0">
                <a:solidFill>
                  <a:srgbClr val="FFFFFF"/>
                </a:solidFill>
                <a:latin typeface="Segoe UI"/>
                <a:cs typeface="Segoe UI Semilight" panose="020B0402040204020203" pitchFamily="34" charset="0"/>
              </a:rPr>
              <a:t>platform</a:t>
            </a:r>
          </a:p>
        </p:txBody>
      </p:sp>
      <p:sp>
        <p:nvSpPr>
          <p:cNvPr id="26" name="Rectangle 25"/>
          <p:cNvSpPr/>
          <p:nvPr/>
        </p:nvSpPr>
        <p:spPr bwMode="auto">
          <a:xfrm>
            <a:off x="7958269" y="1379416"/>
            <a:ext cx="3742195" cy="1229829"/>
          </a:xfrm>
          <a:prstGeom prst="rect">
            <a:avLst/>
          </a:prstGeom>
          <a:solidFill>
            <a:srgbClr val="0072C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5690" tIns="140552" rIns="175690" bIns="140552" numCol="1" rtlCol="0" anchor="t" anchorCtr="0" compatLnSpc="1">
            <a:prstTxWarp prst="textNoShape">
              <a:avLst/>
            </a:prstTxWarp>
          </a:bodyPr>
          <a:lstStyle/>
          <a:p>
            <a:pPr defTabSz="895999">
              <a:lnSpc>
                <a:spcPct val="90000"/>
              </a:lnSpc>
              <a:spcAft>
                <a:spcPts val="575"/>
              </a:spcAft>
              <a:defRPr/>
            </a:pPr>
            <a:r>
              <a:rPr lang="en-US" sz="1729" dirty="0">
                <a:solidFill>
                  <a:srgbClr val="FFFFFF"/>
                </a:solidFill>
                <a:latin typeface="Segoe UI"/>
                <a:cs typeface="Segoe UI Semilight" panose="020B0402040204020203" pitchFamily="34" charset="0"/>
              </a:rPr>
              <a:t>Powering </a:t>
            </a:r>
            <a:br>
              <a:rPr lang="en-US" sz="1729" dirty="0">
                <a:solidFill>
                  <a:srgbClr val="FFFFFF"/>
                </a:solidFill>
                <a:latin typeface="Segoe UI"/>
                <a:cs typeface="Segoe UI Semilight" panose="020B0402040204020203" pitchFamily="34" charset="0"/>
              </a:rPr>
            </a:br>
            <a:r>
              <a:rPr lang="en-US" sz="1729" dirty="0">
                <a:solidFill>
                  <a:srgbClr val="FFFFFF"/>
                </a:solidFill>
                <a:latin typeface="Segoe UI"/>
                <a:cs typeface="Segoe UI Semilight" panose="020B0402040204020203" pitchFamily="34" charset="0"/>
              </a:rPr>
              <a:t>a world </a:t>
            </a:r>
            <a:br>
              <a:rPr lang="en-US" sz="1729" dirty="0">
                <a:solidFill>
                  <a:srgbClr val="FFFFFF"/>
                </a:solidFill>
                <a:latin typeface="Segoe UI"/>
                <a:cs typeface="Segoe UI Semilight" panose="020B0402040204020203" pitchFamily="34" charset="0"/>
              </a:rPr>
            </a:br>
            <a:r>
              <a:rPr lang="en-US" sz="1729" dirty="0">
                <a:solidFill>
                  <a:srgbClr val="FFFFFF"/>
                </a:solidFill>
                <a:latin typeface="Segoe UI"/>
                <a:cs typeface="Segoe UI Semilight" panose="020B0402040204020203" pitchFamily="34" charset="0"/>
              </a:rPr>
              <a:t>of </a:t>
            </a:r>
            <a:r>
              <a:rPr lang="en-US" sz="1729" b="1" dirty="0">
                <a:solidFill>
                  <a:srgbClr val="FFFFFF"/>
                </a:solidFill>
                <a:latin typeface="Segoe UI"/>
                <a:cs typeface="Segoe UI Semibold" panose="020B0702040204020203" pitchFamily="34" charset="0"/>
              </a:rPr>
              <a:t>devices</a:t>
            </a:r>
          </a:p>
        </p:txBody>
      </p:sp>
      <p:sp>
        <p:nvSpPr>
          <p:cNvPr id="27" name="Freeform 5"/>
          <p:cNvSpPr>
            <a:spLocks noChangeAspect="1" noEditPoints="1"/>
          </p:cNvSpPr>
          <p:nvPr/>
        </p:nvSpPr>
        <p:spPr bwMode="auto">
          <a:xfrm>
            <a:off x="2725323" y="1656143"/>
            <a:ext cx="981559" cy="627577"/>
          </a:xfrm>
          <a:custGeom>
            <a:avLst/>
            <a:gdLst>
              <a:gd name="T0" fmla="*/ 54 w 266"/>
              <a:gd name="T1" fmla="*/ 154 h 169"/>
              <a:gd name="T2" fmla="*/ 25 w 266"/>
              <a:gd name="T3" fmla="*/ 154 h 169"/>
              <a:gd name="T4" fmla="*/ 0 w 266"/>
              <a:gd name="T5" fmla="*/ 116 h 169"/>
              <a:gd name="T6" fmla="*/ 29 w 266"/>
              <a:gd name="T7" fmla="*/ 75 h 169"/>
              <a:gd name="T8" fmla="*/ 55 w 266"/>
              <a:gd name="T9" fmla="*/ 29 h 169"/>
              <a:gd name="T10" fmla="*/ 99 w 266"/>
              <a:gd name="T11" fmla="*/ 30 h 169"/>
              <a:gd name="T12" fmla="*/ 144 w 266"/>
              <a:gd name="T13" fmla="*/ 0 h 169"/>
              <a:gd name="T14" fmla="*/ 200 w 266"/>
              <a:gd name="T15" fmla="*/ 54 h 169"/>
              <a:gd name="T16" fmla="*/ 182 w 266"/>
              <a:gd name="T17" fmla="*/ 56 h 169"/>
              <a:gd name="T18" fmla="*/ 141 w 266"/>
              <a:gd name="T19" fmla="*/ 33 h 169"/>
              <a:gd name="T20" fmla="*/ 91 w 266"/>
              <a:gd name="T21" fmla="*/ 81 h 169"/>
              <a:gd name="T22" fmla="*/ 50 w 266"/>
              <a:gd name="T23" fmla="*/ 129 h 169"/>
              <a:gd name="T24" fmla="*/ 54 w 266"/>
              <a:gd name="T25" fmla="*/ 154 h 169"/>
              <a:gd name="T26" fmla="*/ 89 w 266"/>
              <a:gd name="T27" fmla="*/ 168 h 169"/>
              <a:gd name="T28" fmla="*/ 245 w 266"/>
              <a:gd name="T29" fmla="*/ 168 h 169"/>
              <a:gd name="T30" fmla="*/ 266 w 266"/>
              <a:gd name="T31" fmla="*/ 137 h 169"/>
              <a:gd name="T32" fmla="*/ 242 w 266"/>
              <a:gd name="T33" fmla="*/ 104 h 169"/>
              <a:gd name="T34" fmla="*/ 220 w 266"/>
              <a:gd name="T35" fmla="*/ 64 h 169"/>
              <a:gd name="T36" fmla="*/ 179 w 266"/>
              <a:gd name="T37" fmla="*/ 64 h 169"/>
              <a:gd name="T38" fmla="*/ 141 w 266"/>
              <a:gd name="T39" fmla="*/ 42 h 169"/>
              <a:gd name="T40" fmla="*/ 98 w 266"/>
              <a:gd name="T41" fmla="*/ 87 h 169"/>
              <a:gd name="T42" fmla="*/ 58 w 266"/>
              <a:gd name="T43" fmla="*/ 126 h 169"/>
              <a:gd name="T44" fmla="*/ 89 w 266"/>
              <a:gd name="T45" fmla="*/ 168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6" h="169">
                <a:moveTo>
                  <a:pt x="54" y="154"/>
                </a:moveTo>
                <a:cubicBezTo>
                  <a:pt x="25" y="154"/>
                  <a:pt x="25" y="154"/>
                  <a:pt x="25" y="154"/>
                </a:cubicBezTo>
                <a:cubicBezTo>
                  <a:pt x="25" y="154"/>
                  <a:pt x="1" y="149"/>
                  <a:pt x="0" y="116"/>
                </a:cubicBezTo>
                <a:cubicBezTo>
                  <a:pt x="0" y="83"/>
                  <a:pt x="29" y="75"/>
                  <a:pt x="29" y="75"/>
                </a:cubicBezTo>
                <a:cubicBezTo>
                  <a:pt x="29" y="75"/>
                  <a:pt x="27" y="41"/>
                  <a:pt x="55" y="29"/>
                </a:cubicBezTo>
                <a:cubicBezTo>
                  <a:pt x="83" y="17"/>
                  <a:pt x="99" y="30"/>
                  <a:pt x="99" y="30"/>
                </a:cubicBezTo>
                <a:cubicBezTo>
                  <a:pt x="99" y="30"/>
                  <a:pt x="109" y="0"/>
                  <a:pt x="144" y="0"/>
                </a:cubicBezTo>
                <a:cubicBezTo>
                  <a:pt x="175" y="0"/>
                  <a:pt x="207" y="30"/>
                  <a:pt x="200" y="54"/>
                </a:cubicBezTo>
                <a:cubicBezTo>
                  <a:pt x="189" y="54"/>
                  <a:pt x="182" y="56"/>
                  <a:pt x="182" y="56"/>
                </a:cubicBezTo>
                <a:cubicBezTo>
                  <a:pt x="182" y="56"/>
                  <a:pt x="174" y="33"/>
                  <a:pt x="141" y="33"/>
                </a:cubicBezTo>
                <a:cubicBezTo>
                  <a:pt x="113" y="33"/>
                  <a:pt x="84" y="60"/>
                  <a:pt x="91" y="81"/>
                </a:cubicBezTo>
                <a:cubicBezTo>
                  <a:pt x="91" y="81"/>
                  <a:pt x="50" y="83"/>
                  <a:pt x="50" y="129"/>
                </a:cubicBezTo>
                <a:cubicBezTo>
                  <a:pt x="50" y="140"/>
                  <a:pt x="52" y="148"/>
                  <a:pt x="54" y="154"/>
                </a:cubicBezTo>
                <a:close/>
                <a:moveTo>
                  <a:pt x="89" y="168"/>
                </a:moveTo>
                <a:cubicBezTo>
                  <a:pt x="245" y="168"/>
                  <a:pt x="245" y="168"/>
                  <a:pt x="245" y="168"/>
                </a:cubicBezTo>
                <a:cubicBezTo>
                  <a:pt x="245" y="168"/>
                  <a:pt x="265" y="164"/>
                  <a:pt x="266" y="137"/>
                </a:cubicBezTo>
                <a:cubicBezTo>
                  <a:pt x="266" y="110"/>
                  <a:pt x="242" y="104"/>
                  <a:pt x="242" y="104"/>
                </a:cubicBezTo>
                <a:cubicBezTo>
                  <a:pt x="242" y="104"/>
                  <a:pt x="244" y="74"/>
                  <a:pt x="220" y="64"/>
                </a:cubicBezTo>
                <a:cubicBezTo>
                  <a:pt x="197" y="54"/>
                  <a:pt x="179" y="64"/>
                  <a:pt x="179" y="64"/>
                </a:cubicBezTo>
                <a:cubicBezTo>
                  <a:pt x="179" y="64"/>
                  <a:pt x="171" y="42"/>
                  <a:pt x="141" y="42"/>
                </a:cubicBezTo>
                <a:cubicBezTo>
                  <a:pt x="115" y="42"/>
                  <a:pt x="92" y="68"/>
                  <a:pt x="98" y="87"/>
                </a:cubicBezTo>
                <a:cubicBezTo>
                  <a:pt x="98" y="87"/>
                  <a:pt x="58" y="84"/>
                  <a:pt x="58" y="126"/>
                </a:cubicBezTo>
                <a:cubicBezTo>
                  <a:pt x="58" y="169"/>
                  <a:pt x="89" y="168"/>
                  <a:pt x="89" y="168"/>
                </a:cubicBezTo>
                <a:close/>
              </a:path>
            </a:pathLst>
          </a:custGeom>
          <a:solidFill>
            <a:schemeClr val="bg1"/>
          </a:solidFill>
          <a:ln>
            <a:noFill/>
          </a:ln>
          <a:extLst/>
        </p:spPr>
        <p:txBody>
          <a:bodyPr vert="horz" wrap="square" lIns="87845" tIns="43921" rIns="87845" bIns="43921" numCol="1" anchor="t" anchorCtr="0" compatLnSpc="1">
            <a:prstTxWarp prst="textNoShape">
              <a:avLst/>
            </a:prstTxWarp>
          </a:bodyPr>
          <a:lstStyle/>
          <a:p>
            <a:pPr defTabSz="895999">
              <a:lnSpc>
                <a:spcPct val="90000"/>
              </a:lnSpc>
              <a:defRPr/>
            </a:pPr>
            <a:endParaRPr lang="en-US" sz="1729" dirty="0">
              <a:solidFill>
                <a:srgbClr val="505050"/>
              </a:solidFill>
              <a:latin typeface="Segoe UI"/>
            </a:endParaRPr>
          </a:p>
        </p:txBody>
      </p:sp>
      <p:sp>
        <p:nvSpPr>
          <p:cNvPr id="28" name="Arc 27"/>
          <p:cNvSpPr/>
          <p:nvPr/>
        </p:nvSpPr>
        <p:spPr>
          <a:xfrm rot="20676240">
            <a:off x="6863195" y="1967167"/>
            <a:ext cx="688619" cy="431148"/>
          </a:xfrm>
          <a:prstGeom prst="arc">
            <a:avLst>
              <a:gd name="adj1" fmla="val 21436060"/>
              <a:gd name="adj2" fmla="val 9297984"/>
            </a:avLst>
          </a:prstGeom>
          <a:ln w="3175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defTabSz="895999">
              <a:lnSpc>
                <a:spcPct val="90000"/>
              </a:lnSpc>
              <a:defRPr/>
            </a:pPr>
            <a:endParaRPr lang="en-US" sz="1729" dirty="0">
              <a:solidFill>
                <a:srgbClr val="505050"/>
              </a:solidFill>
              <a:latin typeface="Segoe UI"/>
            </a:endParaRPr>
          </a:p>
        </p:txBody>
      </p:sp>
      <p:grpSp>
        <p:nvGrpSpPr>
          <p:cNvPr id="29" name="Group 28"/>
          <p:cNvGrpSpPr>
            <a:grpSpLocks noChangeAspect="1"/>
          </p:cNvGrpSpPr>
          <p:nvPr/>
        </p:nvGrpSpPr>
        <p:grpSpPr>
          <a:xfrm>
            <a:off x="10130360" y="1701426"/>
            <a:ext cx="996606" cy="605664"/>
            <a:chOff x="3742936" y="4845974"/>
            <a:chExt cx="1597183" cy="970652"/>
          </a:xfrm>
          <a:solidFill>
            <a:srgbClr val="515151"/>
          </a:solidFill>
        </p:grpSpPr>
        <p:sp>
          <p:nvSpPr>
            <p:cNvPr id="30" name="Freeform 29"/>
            <p:cNvSpPr>
              <a:spLocks noEditPoints="1"/>
            </p:cNvSpPr>
            <p:nvPr/>
          </p:nvSpPr>
          <p:spPr bwMode="black">
            <a:xfrm>
              <a:off x="4939193" y="5008123"/>
              <a:ext cx="400926" cy="808503"/>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chemeClr val="bg1"/>
            </a:solidFill>
            <a:ln>
              <a:noFill/>
            </a:ln>
            <a:extLst/>
          </p:spPr>
          <p:txBody>
            <a:bodyPr vert="horz" wrap="square" lIns="87845" tIns="43921" rIns="87845" bIns="43921" numCol="1" anchor="t" anchorCtr="0" compatLnSpc="1">
              <a:prstTxWarp prst="textNoShape">
                <a:avLst/>
              </a:prstTxWarp>
            </a:bodyPr>
            <a:lstStyle/>
            <a:p>
              <a:pPr defTabSz="895999">
                <a:lnSpc>
                  <a:spcPct val="90000"/>
                </a:lnSpc>
                <a:defRPr/>
              </a:pPr>
              <a:endParaRPr lang="en-US" sz="1729" dirty="0">
                <a:solidFill>
                  <a:srgbClr val="505050"/>
                </a:solidFill>
                <a:latin typeface="Segoe UI"/>
              </a:endParaRPr>
            </a:p>
          </p:txBody>
        </p:sp>
        <p:sp>
          <p:nvSpPr>
            <p:cNvPr id="31" name="Freeform 88"/>
            <p:cNvSpPr>
              <a:spLocks noEditPoints="1"/>
            </p:cNvSpPr>
            <p:nvPr/>
          </p:nvSpPr>
          <p:spPr bwMode="black">
            <a:xfrm>
              <a:off x="3742936" y="4845974"/>
              <a:ext cx="1144646" cy="970652"/>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solidFill>
              <a:schemeClr val="bg1"/>
            </a:solidFill>
            <a:ln>
              <a:noFill/>
            </a:ln>
            <a:extLst/>
          </p:spPr>
          <p:txBody>
            <a:bodyPr vert="horz" wrap="square" lIns="87845" tIns="43921" rIns="87845" bIns="43921" numCol="1" anchor="t" anchorCtr="0" compatLnSpc="1">
              <a:prstTxWarp prst="textNoShape">
                <a:avLst/>
              </a:prstTxWarp>
            </a:bodyPr>
            <a:lstStyle/>
            <a:p>
              <a:pPr defTabSz="895999">
                <a:lnSpc>
                  <a:spcPct val="90000"/>
                </a:lnSpc>
                <a:defRPr/>
              </a:pPr>
              <a:endParaRPr lang="en-US" sz="1729" dirty="0">
                <a:solidFill>
                  <a:srgbClr val="505050"/>
                </a:solidFill>
                <a:latin typeface="Segoe UI"/>
              </a:endParaRPr>
            </a:p>
          </p:txBody>
        </p:sp>
      </p:grpSp>
      <p:sp>
        <p:nvSpPr>
          <p:cNvPr id="32" name="Freeform 5"/>
          <p:cNvSpPr>
            <a:spLocks noChangeAspect="1" noEditPoints="1"/>
          </p:cNvSpPr>
          <p:nvPr/>
        </p:nvSpPr>
        <p:spPr bwMode="auto">
          <a:xfrm>
            <a:off x="11278235" y="1869154"/>
            <a:ext cx="227791" cy="437935"/>
          </a:xfrm>
          <a:custGeom>
            <a:avLst/>
            <a:gdLst>
              <a:gd name="T0" fmla="*/ 0 w 822"/>
              <a:gd name="T1" fmla="*/ 32 h 1583"/>
              <a:gd name="T2" fmla="*/ 822 w 822"/>
              <a:gd name="T3" fmla="*/ 1551 h 1583"/>
              <a:gd name="T4" fmla="*/ 16 w 822"/>
              <a:gd name="T5" fmla="*/ 1551 h 1583"/>
              <a:gd name="T6" fmla="*/ 806 w 822"/>
              <a:gd name="T7" fmla="*/ 32 h 1583"/>
              <a:gd name="T8" fmla="*/ 419 w 822"/>
              <a:gd name="T9" fmla="*/ 311 h 1583"/>
              <a:gd name="T10" fmla="*/ 574 w 822"/>
              <a:gd name="T11" fmla="*/ 447 h 1583"/>
              <a:gd name="T12" fmla="*/ 574 w 822"/>
              <a:gd name="T13" fmla="*/ 447 h 1583"/>
              <a:gd name="T14" fmla="*/ 403 w 822"/>
              <a:gd name="T15" fmla="*/ 447 h 1583"/>
              <a:gd name="T16" fmla="*/ 419 w 822"/>
              <a:gd name="T17" fmla="*/ 773 h 1583"/>
              <a:gd name="T18" fmla="*/ 112 w 822"/>
              <a:gd name="T19" fmla="*/ 773 h 1583"/>
              <a:gd name="T20" fmla="*/ 403 w 822"/>
              <a:gd name="T21" fmla="*/ 1068 h 1583"/>
              <a:gd name="T22" fmla="*/ 712 w 822"/>
              <a:gd name="T23" fmla="*/ 1068 h 1583"/>
              <a:gd name="T24" fmla="*/ 712 w 822"/>
              <a:gd name="T25" fmla="*/ 1223 h 1583"/>
              <a:gd name="T26" fmla="*/ 574 w 822"/>
              <a:gd name="T27" fmla="*/ 463 h 1583"/>
              <a:gd name="T28" fmla="*/ 574 w 822"/>
              <a:gd name="T29" fmla="*/ 463 h 1583"/>
              <a:gd name="T30" fmla="*/ 264 w 822"/>
              <a:gd name="T31" fmla="*/ 1084 h 1583"/>
              <a:gd name="T32" fmla="*/ 403 w 822"/>
              <a:gd name="T33" fmla="*/ 1349 h 1583"/>
              <a:gd name="T34" fmla="*/ 419 w 822"/>
              <a:gd name="T35" fmla="*/ 1239 h 1583"/>
              <a:gd name="T36" fmla="*/ 574 w 822"/>
              <a:gd name="T37" fmla="*/ 1239 h 1583"/>
              <a:gd name="T38" fmla="*/ 712 w 822"/>
              <a:gd name="T39" fmla="*/ 618 h 1583"/>
              <a:gd name="T40" fmla="*/ 248 w 822"/>
              <a:gd name="T41" fmla="*/ 757 h 1583"/>
              <a:gd name="T42" fmla="*/ 403 w 822"/>
              <a:gd name="T43" fmla="*/ 602 h 1583"/>
              <a:gd name="T44" fmla="*/ 112 w 822"/>
              <a:gd name="T45" fmla="*/ 463 h 1583"/>
              <a:gd name="T46" fmla="*/ 112 w 822"/>
              <a:gd name="T47" fmla="*/ 447 h 1583"/>
              <a:gd name="T48" fmla="*/ 100 w 822"/>
              <a:gd name="T49" fmla="*/ 93 h 1583"/>
              <a:gd name="T50" fmla="*/ 662 w 822"/>
              <a:gd name="T51" fmla="*/ 1447 h 1583"/>
              <a:gd name="T52" fmla="*/ 764 w 822"/>
              <a:gd name="T53" fmla="*/ 33 h 1583"/>
              <a:gd name="T54" fmla="*/ 58 w 822"/>
              <a:gd name="T55" fmla="*/ 1542 h 1583"/>
              <a:gd name="T56" fmla="*/ 764 w 822"/>
              <a:gd name="T57" fmla="*/ 33 h 1583"/>
              <a:gd name="T58" fmla="*/ 572 w 822"/>
              <a:gd name="T59" fmla="*/ 119 h 1583"/>
              <a:gd name="T60" fmla="*/ 100 w 822"/>
              <a:gd name="T61" fmla="*/ 77 h 1583"/>
              <a:gd name="T62" fmla="*/ 100 w 822"/>
              <a:gd name="T63" fmla="*/ 77 h 1583"/>
              <a:gd name="T64" fmla="*/ 158 w 822"/>
              <a:gd name="T65" fmla="*/ 1466 h 1583"/>
              <a:gd name="T66" fmla="*/ 139 w 822"/>
              <a:gd name="T67" fmla="*/ 1452 h 1583"/>
              <a:gd name="T68" fmla="*/ 158 w 822"/>
              <a:gd name="T69" fmla="*/ 1435 h 1583"/>
              <a:gd name="T70" fmla="*/ 176 w 822"/>
              <a:gd name="T71" fmla="*/ 1451 h 1583"/>
              <a:gd name="T72" fmla="*/ 391 w 822"/>
              <a:gd name="T73" fmla="*/ 1452 h 1583"/>
              <a:gd name="T74" fmla="*/ 391 w 822"/>
              <a:gd name="T75" fmla="*/ 1450 h 1583"/>
              <a:gd name="T76" fmla="*/ 434 w 822"/>
              <a:gd name="T77" fmla="*/ 1472 h 1583"/>
              <a:gd name="T78" fmla="*/ 434 w 822"/>
              <a:gd name="T79" fmla="*/ 1472 h 1583"/>
              <a:gd name="T80" fmla="*/ 434 w 822"/>
              <a:gd name="T81" fmla="*/ 1429 h 1583"/>
              <a:gd name="T82" fmla="*/ 655 w 822"/>
              <a:gd name="T83" fmla="*/ 1467 h 1583"/>
              <a:gd name="T84" fmla="*/ 656 w 822"/>
              <a:gd name="T85" fmla="*/ 1455 h 1583"/>
              <a:gd name="T86" fmla="*/ 669 w 822"/>
              <a:gd name="T87" fmla="*/ 1462 h 1583"/>
              <a:gd name="T88" fmla="*/ 744 w 822"/>
              <a:gd name="T89" fmla="*/ 199 h 1583"/>
              <a:gd name="T90" fmla="*/ 557 w 822"/>
              <a:gd name="T91" fmla="*/ 1084 h 1583"/>
              <a:gd name="T92" fmla="*/ 419 w 822"/>
              <a:gd name="T93" fmla="*/ 602 h 1583"/>
              <a:gd name="T94" fmla="*/ 419 w 822"/>
              <a:gd name="T95" fmla="*/ 618 h 1583"/>
              <a:gd name="T96" fmla="*/ 419 w 822"/>
              <a:gd name="T97" fmla="*/ 618 h 15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22" h="1583">
                <a:moveTo>
                  <a:pt x="790" y="1583"/>
                </a:moveTo>
                <a:cubicBezTo>
                  <a:pt x="32" y="1583"/>
                  <a:pt x="32" y="1583"/>
                  <a:pt x="32" y="1583"/>
                </a:cubicBezTo>
                <a:cubicBezTo>
                  <a:pt x="14" y="1583"/>
                  <a:pt x="0" y="1569"/>
                  <a:pt x="0" y="1551"/>
                </a:cubicBezTo>
                <a:cubicBezTo>
                  <a:pt x="0" y="32"/>
                  <a:pt x="0" y="32"/>
                  <a:pt x="0" y="32"/>
                </a:cubicBezTo>
                <a:cubicBezTo>
                  <a:pt x="0" y="14"/>
                  <a:pt x="14" y="0"/>
                  <a:pt x="32" y="0"/>
                </a:cubicBezTo>
                <a:cubicBezTo>
                  <a:pt x="790" y="0"/>
                  <a:pt x="790" y="0"/>
                  <a:pt x="790" y="0"/>
                </a:cubicBezTo>
                <a:cubicBezTo>
                  <a:pt x="808" y="0"/>
                  <a:pt x="822" y="14"/>
                  <a:pt x="822" y="32"/>
                </a:cubicBezTo>
                <a:cubicBezTo>
                  <a:pt x="822" y="1551"/>
                  <a:pt x="822" y="1551"/>
                  <a:pt x="822" y="1551"/>
                </a:cubicBezTo>
                <a:cubicBezTo>
                  <a:pt x="822" y="1569"/>
                  <a:pt x="808" y="1583"/>
                  <a:pt x="790" y="1583"/>
                </a:cubicBezTo>
                <a:close/>
                <a:moveTo>
                  <a:pt x="32" y="16"/>
                </a:moveTo>
                <a:cubicBezTo>
                  <a:pt x="23" y="16"/>
                  <a:pt x="16" y="23"/>
                  <a:pt x="16" y="32"/>
                </a:cubicBezTo>
                <a:cubicBezTo>
                  <a:pt x="16" y="1551"/>
                  <a:pt x="16" y="1551"/>
                  <a:pt x="16" y="1551"/>
                </a:cubicBezTo>
                <a:cubicBezTo>
                  <a:pt x="16" y="1560"/>
                  <a:pt x="23" y="1567"/>
                  <a:pt x="32" y="1567"/>
                </a:cubicBezTo>
                <a:cubicBezTo>
                  <a:pt x="790" y="1567"/>
                  <a:pt x="790" y="1567"/>
                  <a:pt x="790" y="1567"/>
                </a:cubicBezTo>
                <a:cubicBezTo>
                  <a:pt x="799" y="1567"/>
                  <a:pt x="806" y="1560"/>
                  <a:pt x="806" y="1551"/>
                </a:cubicBezTo>
                <a:cubicBezTo>
                  <a:pt x="806" y="32"/>
                  <a:pt x="806" y="32"/>
                  <a:pt x="806" y="32"/>
                </a:cubicBezTo>
                <a:cubicBezTo>
                  <a:pt x="806" y="23"/>
                  <a:pt x="799" y="16"/>
                  <a:pt x="790" y="16"/>
                </a:cubicBezTo>
                <a:lnTo>
                  <a:pt x="32" y="16"/>
                </a:lnTo>
                <a:close/>
                <a:moveTo>
                  <a:pt x="558" y="311"/>
                </a:moveTo>
                <a:cubicBezTo>
                  <a:pt x="419" y="311"/>
                  <a:pt x="419" y="311"/>
                  <a:pt x="419" y="311"/>
                </a:cubicBezTo>
                <a:cubicBezTo>
                  <a:pt x="419" y="447"/>
                  <a:pt x="419" y="447"/>
                  <a:pt x="419" y="447"/>
                </a:cubicBezTo>
                <a:cubicBezTo>
                  <a:pt x="558" y="447"/>
                  <a:pt x="558" y="447"/>
                  <a:pt x="558" y="447"/>
                </a:cubicBezTo>
                <a:lnTo>
                  <a:pt x="558" y="311"/>
                </a:lnTo>
                <a:close/>
                <a:moveTo>
                  <a:pt x="574" y="447"/>
                </a:moveTo>
                <a:cubicBezTo>
                  <a:pt x="712" y="447"/>
                  <a:pt x="712" y="447"/>
                  <a:pt x="712" y="447"/>
                </a:cubicBezTo>
                <a:cubicBezTo>
                  <a:pt x="712" y="311"/>
                  <a:pt x="712" y="311"/>
                  <a:pt x="712" y="311"/>
                </a:cubicBezTo>
                <a:cubicBezTo>
                  <a:pt x="574" y="311"/>
                  <a:pt x="574" y="311"/>
                  <a:pt x="574" y="311"/>
                </a:cubicBezTo>
                <a:lnTo>
                  <a:pt x="574" y="447"/>
                </a:lnTo>
                <a:close/>
                <a:moveTo>
                  <a:pt x="403" y="311"/>
                </a:moveTo>
                <a:cubicBezTo>
                  <a:pt x="264" y="311"/>
                  <a:pt x="264" y="311"/>
                  <a:pt x="264" y="311"/>
                </a:cubicBezTo>
                <a:cubicBezTo>
                  <a:pt x="264" y="447"/>
                  <a:pt x="264" y="447"/>
                  <a:pt x="264" y="447"/>
                </a:cubicBezTo>
                <a:cubicBezTo>
                  <a:pt x="403" y="447"/>
                  <a:pt x="403" y="447"/>
                  <a:pt x="403" y="447"/>
                </a:cubicBezTo>
                <a:lnTo>
                  <a:pt x="403" y="311"/>
                </a:lnTo>
                <a:close/>
                <a:moveTo>
                  <a:pt x="574" y="773"/>
                </a:moveTo>
                <a:cubicBezTo>
                  <a:pt x="558" y="773"/>
                  <a:pt x="558" y="773"/>
                  <a:pt x="558" y="773"/>
                </a:cubicBezTo>
                <a:cubicBezTo>
                  <a:pt x="419" y="773"/>
                  <a:pt x="419" y="773"/>
                  <a:pt x="419" y="773"/>
                </a:cubicBezTo>
                <a:cubicBezTo>
                  <a:pt x="403" y="773"/>
                  <a:pt x="403" y="773"/>
                  <a:pt x="403" y="773"/>
                </a:cubicBezTo>
                <a:cubicBezTo>
                  <a:pt x="264" y="773"/>
                  <a:pt x="264" y="773"/>
                  <a:pt x="264" y="773"/>
                </a:cubicBezTo>
                <a:cubicBezTo>
                  <a:pt x="248" y="773"/>
                  <a:pt x="248" y="773"/>
                  <a:pt x="248" y="773"/>
                </a:cubicBezTo>
                <a:cubicBezTo>
                  <a:pt x="112" y="773"/>
                  <a:pt x="112" y="773"/>
                  <a:pt x="112" y="773"/>
                </a:cubicBezTo>
                <a:cubicBezTo>
                  <a:pt x="112" y="1068"/>
                  <a:pt x="112" y="1068"/>
                  <a:pt x="112" y="1068"/>
                </a:cubicBezTo>
                <a:cubicBezTo>
                  <a:pt x="248" y="1068"/>
                  <a:pt x="248" y="1068"/>
                  <a:pt x="248" y="1068"/>
                </a:cubicBezTo>
                <a:cubicBezTo>
                  <a:pt x="264" y="1068"/>
                  <a:pt x="264" y="1068"/>
                  <a:pt x="264" y="1068"/>
                </a:cubicBezTo>
                <a:cubicBezTo>
                  <a:pt x="403" y="1068"/>
                  <a:pt x="403" y="1068"/>
                  <a:pt x="403" y="1068"/>
                </a:cubicBezTo>
                <a:cubicBezTo>
                  <a:pt x="419" y="1068"/>
                  <a:pt x="419" y="1068"/>
                  <a:pt x="419" y="1068"/>
                </a:cubicBezTo>
                <a:cubicBezTo>
                  <a:pt x="558" y="1068"/>
                  <a:pt x="558" y="1068"/>
                  <a:pt x="558" y="1068"/>
                </a:cubicBezTo>
                <a:cubicBezTo>
                  <a:pt x="574" y="1068"/>
                  <a:pt x="574" y="1068"/>
                  <a:pt x="574" y="1068"/>
                </a:cubicBezTo>
                <a:cubicBezTo>
                  <a:pt x="712" y="1068"/>
                  <a:pt x="712" y="1068"/>
                  <a:pt x="712" y="1068"/>
                </a:cubicBezTo>
                <a:cubicBezTo>
                  <a:pt x="712" y="773"/>
                  <a:pt x="712" y="773"/>
                  <a:pt x="712" y="773"/>
                </a:cubicBezTo>
                <a:lnTo>
                  <a:pt x="574" y="773"/>
                </a:lnTo>
                <a:close/>
                <a:moveTo>
                  <a:pt x="574" y="1223"/>
                </a:moveTo>
                <a:cubicBezTo>
                  <a:pt x="712" y="1223"/>
                  <a:pt x="712" y="1223"/>
                  <a:pt x="712" y="1223"/>
                </a:cubicBezTo>
                <a:cubicBezTo>
                  <a:pt x="712" y="1084"/>
                  <a:pt x="712" y="1084"/>
                  <a:pt x="712" y="1084"/>
                </a:cubicBezTo>
                <a:cubicBezTo>
                  <a:pt x="574" y="1084"/>
                  <a:pt x="574" y="1084"/>
                  <a:pt x="574" y="1084"/>
                </a:cubicBezTo>
                <a:lnTo>
                  <a:pt x="574" y="1223"/>
                </a:lnTo>
                <a:close/>
                <a:moveTo>
                  <a:pt x="574" y="463"/>
                </a:moveTo>
                <a:cubicBezTo>
                  <a:pt x="574" y="602"/>
                  <a:pt x="574" y="602"/>
                  <a:pt x="574" y="602"/>
                </a:cubicBezTo>
                <a:cubicBezTo>
                  <a:pt x="712" y="602"/>
                  <a:pt x="712" y="602"/>
                  <a:pt x="712" y="602"/>
                </a:cubicBezTo>
                <a:cubicBezTo>
                  <a:pt x="712" y="463"/>
                  <a:pt x="712" y="463"/>
                  <a:pt x="712" y="463"/>
                </a:cubicBezTo>
                <a:lnTo>
                  <a:pt x="574" y="463"/>
                </a:lnTo>
                <a:close/>
                <a:moveTo>
                  <a:pt x="403" y="1239"/>
                </a:moveTo>
                <a:cubicBezTo>
                  <a:pt x="403" y="1223"/>
                  <a:pt x="403" y="1223"/>
                  <a:pt x="403" y="1223"/>
                </a:cubicBezTo>
                <a:cubicBezTo>
                  <a:pt x="403" y="1084"/>
                  <a:pt x="403" y="1084"/>
                  <a:pt x="403" y="1084"/>
                </a:cubicBezTo>
                <a:cubicBezTo>
                  <a:pt x="264" y="1084"/>
                  <a:pt x="264" y="1084"/>
                  <a:pt x="264" y="1084"/>
                </a:cubicBezTo>
                <a:cubicBezTo>
                  <a:pt x="248" y="1084"/>
                  <a:pt x="248" y="1084"/>
                  <a:pt x="248" y="1084"/>
                </a:cubicBezTo>
                <a:cubicBezTo>
                  <a:pt x="112" y="1084"/>
                  <a:pt x="112" y="1084"/>
                  <a:pt x="112" y="1084"/>
                </a:cubicBezTo>
                <a:cubicBezTo>
                  <a:pt x="112" y="1349"/>
                  <a:pt x="112" y="1349"/>
                  <a:pt x="112" y="1349"/>
                </a:cubicBezTo>
                <a:cubicBezTo>
                  <a:pt x="403" y="1349"/>
                  <a:pt x="403" y="1349"/>
                  <a:pt x="403" y="1349"/>
                </a:cubicBezTo>
                <a:lnTo>
                  <a:pt x="403" y="1239"/>
                </a:lnTo>
                <a:close/>
                <a:moveTo>
                  <a:pt x="574" y="1239"/>
                </a:moveTo>
                <a:cubicBezTo>
                  <a:pt x="558" y="1239"/>
                  <a:pt x="558" y="1239"/>
                  <a:pt x="558" y="1239"/>
                </a:cubicBezTo>
                <a:cubicBezTo>
                  <a:pt x="419" y="1239"/>
                  <a:pt x="419" y="1239"/>
                  <a:pt x="419" y="1239"/>
                </a:cubicBezTo>
                <a:cubicBezTo>
                  <a:pt x="419" y="1349"/>
                  <a:pt x="419" y="1349"/>
                  <a:pt x="419" y="1349"/>
                </a:cubicBezTo>
                <a:cubicBezTo>
                  <a:pt x="712" y="1349"/>
                  <a:pt x="712" y="1349"/>
                  <a:pt x="712" y="1349"/>
                </a:cubicBezTo>
                <a:cubicBezTo>
                  <a:pt x="712" y="1239"/>
                  <a:pt x="712" y="1239"/>
                  <a:pt x="712" y="1239"/>
                </a:cubicBezTo>
                <a:lnTo>
                  <a:pt x="574" y="1239"/>
                </a:lnTo>
                <a:close/>
                <a:moveTo>
                  <a:pt x="574" y="618"/>
                </a:moveTo>
                <a:cubicBezTo>
                  <a:pt x="574" y="757"/>
                  <a:pt x="574" y="757"/>
                  <a:pt x="574" y="757"/>
                </a:cubicBezTo>
                <a:cubicBezTo>
                  <a:pt x="712" y="757"/>
                  <a:pt x="712" y="757"/>
                  <a:pt x="712" y="757"/>
                </a:cubicBezTo>
                <a:cubicBezTo>
                  <a:pt x="712" y="618"/>
                  <a:pt x="712" y="618"/>
                  <a:pt x="712" y="618"/>
                </a:cubicBezTo>
                <a:lnTo>
                  <a:pt x="574" y="618"/>
                </a:lnTo>
                <a:close/>
                <a:moveTo>
                  <a:pt x="112" y="463"/>
                </a:moveTo>
                <a:cubicBezTo>
                  <a:pt x="112" y="757"/>
                  <a:pt x="112" y="757"/>
                  <a:pt x="112" y="757"/>
                </a:cubicBezTo>
                <a:cubicBezTo>
                  <a:pt x="248" y="757"/>
                  <a:pt x="248" y="757"/>
                  <a:pt x="248" y="757"/>
                </a:cubicBezTo>
                <a:cubicBezTo>
                  <a:pt x="264" y="757"/>
                  <a:pt x="264" y="757"/>
                  <a:pt x="264" y="757"/>
                </a:cubicBezTo>
                <a:cubicBezTo>
                  <a:pt x="403" y="757"/>
                  <a:pt x="403" y="757"/>
                  <a:pt x="403" y="757"/>
                </a:cubicBezTo>
                <a:cubicBezTo>
                  <a:pt x="403" y="618"/>
                  <a:pt x="403" y="618"/>
                  <a:pt x="403" y="618"/>
                </a:cubicBezTo>
                <a:cubicBezTo>
                  <a:pt x="403" y="602"/>
                  <a:pt x="403" y="602"/>
                  <a:pt x="403" y="602"/>
                </a:cubicBezTo>
                <a:cubicBezTo>
                  <a:pt x="403" y="463"/>
                  <a:pt x="403" y="463"/>
                  <a:pt x="403" y="463"/>
                </a:cubicBezTo>
                <a:cubicBezTo>
                  <a:pt x="264" y="463"/>
                  <a:pt x="264" y="463"/>
                  <a:pt x="264" y="463"/>
                </a:cubicBezTo>
                <a:cubicBezTo>
                  <a:pt x="248" y="463"/>
                  <a:pt x="248" y="463"/>
                  <a:pt x="248" y="463"/>
                </a:cubicBezTo>
                <a:lnTo>
                  <a:pt x="112" y="463"/>
                </a:lnTo>
                <a:close/>
                <a:moveTo>
                  <a:pt x="248" y="447"/>
                </a:moveTo>
                <a:cubicBezTo>
                  <a:pt x="248" y="311"/>
                  <a:pt x="248" y="311"/>
                  <a:pt x="248" y="311"/>
                </a:cubicBezTo>
                <a:cubicBezTo>
                  <a:pt x="112" y="311"/>
                  <a:pt x="112" y="311"/>
                  <a:pt x="112" y="311"/>
                </a:cubicBezTo>
                <a:cubicBezTo>
                  <a:pt x="112" y="447"/>
                  <a:pt x="112" y="447"/>
                  <a:pt x="112" y="447"/>
                </a:cubicBezTo>
                <a:lnTo>
                  <a:pt x="248" y="447"/>
                </a:lnTo>
                <a:close/>
                <a:moveTo>
                  <a:pt x="100" y="117"/>
                </a:moveTo>
                <a:cubicBezTo>
                  <a:pt x="107" y="117"/>
                  <a:pt x="112" y="112"/>
                  <a:pt x="112" y="105"/>
                </a:cubicBezTo>
                <a:cubicBezTo>
                  <a:pt x="112" y="98"/>
                  <a:pt x="107" y="93"/>
                  <a:pt x="100" y="93"/>
                </a:cubicBezTo>
                <a:cubicBezTo>
                  <a:pt x="93" y="93"/>
                  <a:pt x="88" y="98"/>
                  <a:pt x="88" y="105"/>
                </a:cubicBezTo>
                <a:cubicBezTo>
                  <a:pt x="88" y="112"/>
                  <a:pt x="93" y="117"/>
                  <a:pt x="100" y="117"/>
                </a:cubicBezTo>
                <a:close/>
                <a:moveTo>
                  <a:pt x="669" y="1441"/>
                </a:moveTo>
                <a:cubicBezTo>
                  <a:pt x="665" y="1441"/>
                  <a:pt x="662" y="1444"/>
                  <a:pt x="662" y="1447"/>
                </a:cubicBezTo>
                <a:cubicBezTo>
                  <a:pt x="662" y="1451"/>
                  <a:pt x="665" y="1454"/>
                  <a:pt x="669" y="1454"/>
                </a:cubicBezTo>
                <a:cubicBezTo>
                  <a:pt x="672" y="1454"/>
                  <a:pt x="675" y="1451"/>
                  <a:pt x="675" y="1447"/>
                </a:cubicBezTo>
                <a:cubicBezTo>
                  <a:pt x="675" y="1444"/>
                  <a:pt x="672" y="1441"/>
                  <a:pt x="669" y="1441"/>
                </a:cubicBezTo>
                <a:close/>
                <a:moveTo>
                  <a:pt x="764" y="33"/>
                </a:moveTo>
                <a:cubicBezTo>
                  <a:pt x="58" y="33"/>
                  <a:pt x="58" y="33"/>
                  <a:pt x="58" y="33"/>
                </a:cubicBezTo>
                <a:cubicBezTo>
                  <a:pt x="45" y="33"/>
                  <a:pt x="34" y="44"/>
                  <a:pt x="34" y="57"/>
                </a:cubicBezTo>
                <a:cubicBezTo>
                  <a:pt x="34" y="1518"/>
                  <a:pt x="34" y="1518"/>
                  <a:pt x="34" y="1518"/>
                </a:cubicBezTo>
                <a:cubicBezTo>
                  <a:pt x="34" y="1531"/>
                  <a:pt x="45" y="1542"/>
                  <a:pt x="58" y="1542"/>
                </a:cubicBezTo>
                <a:cubicBezTo>
                  <a:pt x="764" y="1542"/>
                  <a:pt x="764" y="1542"/>
                  <a:pt x="764" y="1542"/>
                </a:cubicBezTo>
                <a:cubicBezTo>
                  <a:pt x="777" y="1542"/>
                  <a:pt x="788" y="1531"/>
                  <a:pt x="788" y="1518"/>
                </a:cubicBezTo>
                <a:cubicBezTo>
                  <a:pt x="788" y="57"/>
                  <a:pt x="788" y="57"/>
                  <a:pt x="788" y="57"/>
                </a:cubicBezTo>
                <a:cubicBezTo>
                  <a:pt x="788" y="44"/>
                  <a:pt x="777" y="33"/>
                  <a:pt x="764" y="33"/>
                </a:cubicBezTo>
                <a:close/>
                <a:moveTo>
                  <a:pt x="242" y="91"/>
                </a:moveTo>
                <a:cubicBezTo>
                  <a:pt x="572" y="91"/>
                  <a:pt x="572" y="91"/>
                  <a:pt x="572" y="91"/>
                </a:cubicBezTo>
                <a:cubicBezTo>
                  <a:pt x="580" y="91"/>
                  <a:pt x="586" y="97"/>
                  <a:pt x="586" y="105"/>
                </a:cubicBezTo>
                <a:cubicBezTo>
                  <a:pt x="586" y="113"/>
                  <a:pt x="580" y="119"/>
                  <a:pt x="572" y="119"/>
                </a:cubicBezTo>
                <a:cubicBezTo>
                  <a:pt x="242" y="119"/>
                  <a:pt x="242" y="119"/>
                  <a:pt x="242" y="119"/>
                </a:cubicBezTo>
                <a:cubicBezTo>
                  <a:pt x="234" y="119"/>
                  <a:pt x="228" y="113"/>
                  <a:pt x="228" y="105"/>
                </a:cubicBezTo>
                <a:cubicBezTo>
                  <a:pt x="228" y="97"/>
                  <a:pt x="234" y="91"/>
                  <a:pt x="242" y="91"/>
                </a:cubicBezTo>
                <a:close/>
                <a:moveTo>
                  <a:pt x="100" y="77"/>
                </a:moveTo>
                <a:cubicBezTo>
                  <a:pt x="115" y="77"/>
                  <a:pt x="128" y="90"/>
                  <a:pt x="128" y="105"/>
                </a:cubicBezTo>
                <a:cubicBezTo>
                  <a:pt x="128" y="120"/>
                  <a:pt x="115" y="133"/>
                  <a:pt x="100" y="133"/>
                </a:cubicBezTo>
                <a:cubicBezTo>
                  <a:pt x="85" y="133"/>
                  <a:pt x="72" y="120"/>
                  <a:pt x="72" y="105"/>
                </a:cubicBezTo>
                <a:cubicBezTo>
                  <a:pt x="72" y="90"/>
                  <a:pt x="85" y="77"/>
                  <a:pt x="100" y="77"/>
                </a:cubicBezTo>
                <a:close/>
                <a:moveTo>
                  <a:pt x="172" y="1455"/>
                </a:moveTo>
                <a:cubicBezTo>
                  <a:pt x="152" y="1455"/>
                  <a:pt x="152" y="1455"/>
                  <a:pt x="152" y="1455"/>
                </a:cubicBezTo>
                <a:cubicBezTo>
                  <a:pt x="158" y="1461"/>
                  <a:pt x="158" y="1461"/>
                  <a:pt x="158" y="1461"/>
                </a:cubicBezTo>
                <a:cubicBezTo>
                  <a:pt x="160" y="1462"/>
                  <a:pt x="160" y="1465"/>
                  <a:pt x="158" y="1466"/>
                </a:cubicBezTo>
                <a:cubicBezTo>
                  <a:pt x="157" y="1467"/>
                  <a:pt x="156" y="1467"/>
                  <a:pt x="155" y="1467"/>
                </a:cubicBezTo>
                <a:cubicBezTo>
                  <a:pt x="154" y="1467"/>
                  <a:pt x="153" y="1467"/>
                  <a:pt x="153" y="1466"/>
                </a:cubicBezTo>
                <a:cubicBezTo>
                  <a:pt x="140" y="1454"/>
                  <a:pt x="140" y="1454"/>
                  <a:pt x="140" y="1454"/>
                </a:cubicBezTo>
                <a:cubicBezTo>
                  <a:pt x="139" y="1453"/>
                  <a:pt x="139" y="1453"/>
                  <a:pt x="139" y="1452"/>
                </a:cubicBezTo>
                <a:cubicBezTo>
                  <a:pt x="139" y="1451"/>
                  <a:pt x="139" y="1450"/>
                  <a:pt x="139" y="1449"/>
                </a:cubicBezTo>
                <a:cubicBezTo>
                  <a:pt x="139" y="1449"/>
                  <a:pt x="139" y="1448"/>
                  <a:pt x="140" y="1448"/>
                </a:cubicBezTo>
                <a:cubicBezTo>
                  <a:pt x="153" y="1435"/>
                  <a:pt x="153" y="1435"/>
                  <a:pt x="153" y="1435"/>
                </a:cubicBezTo>
                <a:cubicBezTo>
                  <a:pt x="154" y="1434"/>
                  <a:pt x="157" y="1434"/>
                  <a:pt x="158" y="1435"/>
                </a:cubicBezTo>
                <a:cubicBezTo>
                  <a:pt x="160" y="1437"/>
                  <a:pt x="160" y="1439"/>
                  <a:pt x="158" y="1441"/>
                </a:cubicBezTo>
                <a:cubicBezTo>
                  <a:pt x="152" y="1447"/>
                  <a:pt x="152" y="1447"/>
                  <a:pt x="152" y="1447"/>
                </a:cubicBezTo>
                <a:cubicBezTo>
                  <a:pt x="172" y="1447"/>
                  <a:pt x="172" y="1447"/>
                  <a:pt x="172" y="1447"/>
                </a:cubicBezTo>
                <a:cubicBezTo>
                  <a:pt x="174" y="1447"/>
                  <a:pt x="176" y="1448"/>
                  <a:pt x="176" y="1451"/>
                </a:cubicBezTo>
                <a:cubicBezTo>
                  <a:pt x="176" y="1453"/>
                  <a:pt x="174" y="1455"/>
                  <a:pt x="172" y="1455"/>
                </a:cubicBezTo>
                <a:close/>
                <a:moveTo>
                  <a:pt x="410" y="1467"/>
                </a:moveTo>
                <a:cubicBezTo>
                  <a:pt x="391" y="1464"/>
                  <a:pt x="391" y="1464"/>
                  <a:pt x="391" y="1464"/>
                </a:cubicBezTo>
                <a:cubicBezTo>
                  <a:pt x="391" y="1452"/>
                  <a:pt x="391" y="1452"/>
                  <a:pt x="391" y="1452"/>
                </a:cubicBezTo>
                <a:cubicBezTo>
                  <a:pt x="410" y="1452"/>
                  <a:pt x="410" y="1452"/>
                  <a:pt x="410" y="1452"/>
                </a:cubicBezTo>
                <a:lnTo>
                  <a:pt x="410" y="1467"/>
                </a:lnTo>
                <a:close/>
                <a:moveTo>
                  <a:pt x="410" y="1450"/>
                </a:moveTo>
                <a:cubicBezTo>
                  <a:pt x="391" y="1450"/>
                  <a:pt x="391" y="1450"/>
                  <a:pt x="391" y="1450"/>
                </a:cubicBezTo>
                <a:cubicBezTo>
                  <a:pt x="391" y="1434"/>
                  <a:pt x="391" y="1434"/>
                  <a:pt x="391" y="1434"/>
                </a:cubicBezTo>
                <a:cubicBezTo>
                  <a:pt x="410" y="1432"/>
                  <a:pt x="410" y="1432"/>
                  <a:pt x="410" y="1432"/>
                </a:cubicBezTo>
                <a:lnTo>
                  <a:pt x="410" y="1450"/>
                </a:lnTo>
                <a:close/>
                <a:moveTo>
                  <a:pt x="434" y="1472"/>
                </a:moveTo>
                <a:cubicBezTo>
                  <a:pt x="412" y="1468"/>
                  <a:pt x="412" y="1468"/>
                  <a:pt x="412" y="1468"/>
                </a:cubicBezTo>
                <a:cubicBezTo>
                  <a:pt x="412" y="1452"/>
                  <a:pt x="412" y="1452"/>
                  <a:pt x="412" y="1452"/>
                </a:cubicBezTo>
                <a:cubicBezTo>
                  <a:pt x="434" y="1452"/>
                  <a:pt x="434" y="1452"/>
                  <a:pt x="434" y="1452"/>
                </a:cubicBezTo>
                <a:lnTo>
                  <a:pt x="434" y="1472"/>
                </a:lnTo>
                <a:close/>
                <a:moveTo>
                  <a:pt x="434" y="1450"/>
                </a:moveTo>
                <a:cubicBezTo>
                  <a:pt x="412" y="1450"/>
                  <a:pt x="412" y="1450"/>
                  <a:pt x="412" y="1450"/>
                </a:cubicBezTo>
                <a:cubicBezTo>
                  <a:pt x="412" y="1431"/>
                  <a:pt x="412" y="1431"/>
                  <a:pt x="412" y="1431"/>
                </a:cubicBezTo>
                <a:cubicBezTo>
                  <a:pt x="434" y="1429"/>
                  <a:pt x="434" y="1429"/>
                  <a:pt x="434" y="1429"/>
                </a:cubicBezTo>
                <a:lnTo>
                  <a:pt x="434" y="1450"/>
                </a:lnTo>
                <a:close/>
                <a:moveTo>
                  <a:pt x="669" y="1462"/>
                </a:moveTo>
                <a:cubicBezTo>
                  <a:pt x="666" y="1462"/>
                  <a:pt x="664" y="1461"/>
                  <a:pt x="662" y="1460"/>
                </a:cubicBezTo>
                <a:cubicBezTo>
                  <a:pt x="655" y="1467"/>
                  <a:pt x="655" y="1467"/>
                  <a:pt x="655" y="1467"/>
                </a:cubicBezTo>
                <a:cubicBezTo>
                  <a:pt x="654" y="1468"/>
                  <a:pt x="653" y="1469"/>
                  <a:pt x="652" y="1469"/>
                </a:cubicBezTo>
                <a:cubicBezTo>
                  <a:pt x="651" y="1469"/>
                  <a:pt x="650" y="1468"/>
                  <a:pt x="649" y="1467"/>
                </a:cubicBezTo>
                <a:cubicBezTo>
                  <a:pt x="648" y="1466"/>
                  <a:pt x="648" y="1463"/>
                  <a:pt x="649" y="1462"/>
                </a:cubicBezTo>
                <a:cubicBezTo>
                  <a:pt x="656" y="1455"/>
                  <a:pt x="656" y="1455"/>
                  <a:pt x="656" y="1455"/>
                </a:cubicBezTo>
                <a:cubicBezTo>
                  <a:pt x="655" y="1453"/>
                  <a:pt x="654" y="1450"/>
                  <a:pt x="654" y="1447"/>
                </a:cubicBezTo>
                <a:cubicBezTo>
                  <a:pt x="654" y="1439"/>
                  <a:pt x="661" y="1433"/>
                  <a:pt x="669" y="1433"/>
                </a:cubicBezTo>
                <a:cubicBezTo>
                  <a:pt x="677" y="1433"/>
                  <a:pt x="683" y="1439"/>
                  <a:pt x="683" y="1447"/>
                </a:cubicBezTo>
                <a:cubicBezTo>
                  <a:pt x="683" y="1455"/>
                  <a:pt x="677" y="1462"/>
                  <a:pt x="669" y="1462"/>
                </a:cubicBezTo>
                <a:close/>
                <a:moveTo>
                  <a:pt x="744" y="1352"/>
                </a:moveTo>
                <a:cubicBezTo>
                  <a:pt x="78" y="1352"/>
                  <a:pt x="78" y="1352"/>
                  <a:pt x="78" y="1352"/>
                </a:cubicBezTo>
                <a:cubicBezTo>
                  <a:pt x="78" y="199"/>
                  <a:pt x="78" y="199"/>
                  <a:pt x="78" y="199"/>
                </a:cubicBezTo>
                <a:cubicBezTo>
                  <a:pt x="744" y="199"/>
                  <a:pt x="744" y="199"/>
                  <a:pt x="744" y="199"/>
                </a:cubicBezTo>
                <a:lnTo>
                  <a:pt x="744" y="1352"/>
                </a:lnTo>
                <a:close/>
                <a:moveTo>
                  <a:pt x="419" y="1223"/>
                </a:moveTo>
                <a:cubicBezTo>
                  <a:pt x="557" y="1223"/>
                  <a:pt x="557" y="1223"/>
                  <a:pt x="557" y="1223"/>
                </a:cubicBezTo>
                <a:cubicBezTo>
                  <a:pt x="557" y="1084"/>
                  <a:pt x="557" y="1084"/>
                  <a:pt x="557" y="1084"/>
                </a:cubicBezTo>
                <a:cubicBezTo>
                  <a:pt x="419" y="1084"/>
                  <a:pt x="419" y="1084"/>
                  <a:pt x="419" y="1084"/>
                </a:cubicBezTo>
                <a:lnTo>
                  <a:pt x="419" y="1223"/>
                </a:lnTo>
                <a:close/>
                <a:moveTo>
                  <a:pt x="419" y="463"/>
                </a:moveTo>
                <a:cubicBezTo>
                  <a:pt x="419" y="602"/>
                  <a:pt x="419" y="602"/>
                  <a:pt x="419" y="602"/>
                </a:cubicBezTo>
                <a:cubicBezTo>
                  <a:pt x="557" y="602"/>
                  <a:pt x="557" y="602"/>
                  <a:pt x="557" y="602"/>
                </a:cubicBezTo>
                <a:cubicBezTo>
                  <a:pt x="557" y="463"/>
                  <a:pt x="557" y="463"/>
                  <a:pt x="557" y="463"/>
                </a:cubicBezTo>
                <a:lnTo>
                  <a:pt x="419" y="463"/>
                </a:lnTo>
                <a:close/>
                <a:moveTo>
                  <a:pt x="419" y="618"/>
                </a:moveTo>
                <a:cubicBezTo>
                  <a:pt x="419" y="757"/>
                  <a:pt x="419" y="757"/>
                  <a:pt x="419" y="757"/>
                </a:cubicBezTo>
                <a:cubicBezTo>
                  <a:pt x="557" y="757"/>
                  <a:pt x="557" y="757"/>
                  <a:pt x="557" y="757"/>
                </a:cubicBezTo>
                <a:cubicBezTo>
                  <a:pt x="557" y="618"/>
                  <a:pt x="557" y="618"/>
                  <a:pt x="557" y="618"/>
                </a:cubicBezTo>
                <a:lnTo>
                  <a:pt x="419" y="618"/>
                </a:lnTo>
                <a:close/>
              </a:path>
            </a:pathLst>
          </a:custGeom>
          <a:solidFill>
            <a:schemeClr val="bg1"/>
          </a:solidFill>
          <a:ln>
            <a:noFill/>
          </a:ln>
          <a:extLst/>
        </p:spPr>
        <p:txBody>
          <a:bodyPr vert="horz" wrap="square" lIns="87845" tIns="43921" rIns="87845" bIns="43921" numCol="1" anchor="t" anchorCtr="0" compatLnSpc="1">
            <a:prstTxWarp prst="textNoShape">
              <a:avLst/>
            </a:prstTxWarp>
          </a:bodyPr>
          <a:lstStyle/>
          <a:p>
            <a:pPr defTabSz="895999">
              <a:lnSpc>
                <a:spcPct val="90000"/>
              </a:lnSpc>
              <a:defRPr/>
            </a:pPr>
            <a:endParaRPr lang="en-US" sz="1729" dirty="0">
              <a:solidFill>
                <a:srgbClr val="505050"/>
              </a:solidFill>
              <a:latin typeface="Segoe UI"/>
            </a:endParaRPr>
          </a:p>
        </p:txBody>
      </p:sp>
      <p:sp>
        <p:nvSpPr>
          <p:cNvPr id="33" name="Freeform 5"/>
          <p:cNvSpPr>
            <a:spLocks noChangeAspect="1" noEditPoints="1"/>
          </p:cNvSpPr>
          <p:nvPr/>
        </p:nvSpPr>
        <p:spPr bwMode="auto">
          <a:xfrm>
            <a:off x="9416914" y="1876809"/>
            <a:ext cx="577426" cy="430280"/>
          </a:xfrm>
          <a:custGeom>
            <a:avLst/>
            <a:gdLst>
              <a:gd name="T0" fmla="*/ 209 w 216"/>
              <a:gd name="T1" fmla="*/ 0 h 160"/>
              <a:gd name="T2" fmla="*/ 7 w 216"/>
              <a:gd name="T3" fmla="*/ 0 h 160"/>
              <a:gd name="T4" fmla="*/ 0 w 216"/>
              <a:gd name="T5" fmla="*/ 7 h 160"/>
              <a:gd name="T6" fmla="*/ 0 w 216"/>
              <a:gd name="T7" fmla="*/ 153 h 160"/>
              <a:gd name="T8" fmla="*/ 7 w 216"/>
              <a:gd name="T9" fmla="*/ 160 h 160"/>
              <a:gd name="T10" fmla="*/ 209 w 216"/>
              <a:gd name="T11" fmla="*/ 160 h 160"/>
              <a:gd name="T12" fmla="*/ 216 w 216"/>
              <a:gd name="T13" fmla="*/ 153 h 160"/>
              <a:gd name="T14" fmla="*/ 216 w 216"/>
              <a:gd name="T15" fmla="*/ 7 h 160"/>
              <a:gd name="T16" fmla="*/ 209 w 216"/>
              <a:gd name="T17" fmla="*/ 0 h 160"/>
              <a:gd name="T18" fmla="*/ 107 w 216"/>
              <a:gd name="T19" fmla="*/ 154 h 160"/>
              <a:gd name="T20" fmla="*/ 103 w 216"/>
              <a:gd name="T21" fmla="*/ 153 h 160"/>
              <a:gd name="T22" fmla="*/ 103 w 216"/>
              <a:gd name="T23" fmla="*/ 150 h 160"/>
              <a:gd name="T24" fmla="*/ 107 w 216"/>
              <a:gd name="T25" fmla="*/ 150 h 160"/>
              <a:gd name="T26" fmla="*/ 107 w 216"/>
              <a:gd name="T27" fmla="*/ 154 h 160"/>
              <a:gd name="T28" fmla="*/ 107 w 216"/>
              <a:gd name="T29" fmla="*/ 149 h 160"/>
              <a:gd name="T30" fmla="*/ 103 w 216"/>
              <a:gd name="T31" fmla="*/ 149 h 160"/>
              <a:gd name="T32" fmla="*/ 103 w 216"/>
              <a:gd name="T33" fmla="*/ 146 h 160"/>
              <a:gd name="T34" fmla="*/ 107 w 216"/>
              <a:gd name="T35" fmla="*/ 145 h 160"/>
              <a:gd name="T36" fmla="*/ 107 w 216"/>
              <a:gd name="T37" fmla="*/ 149 h 160"/>
              <a:gd name="T38" fmla="*/ 114 w 216"/>
              <a:gd name="T39" fmla="*/ 155 h 160"/>
              <a:gd name="T40" fmla="*/ 108 w 216"/>
              <a:gd name="T41" fmla="*/ 154 h 160"/>
              <a:gd name="T42" fmla="*/ 108 w 216"/>
              <a:gd name="T43" fmla="*/ 150 h 160"/>
              <a:gd name="T44" fmla="*/ 114 w 216"/>
              <a:gd name="T45" fmla="*/ 150 h 160"/>
              <a:gd name="T46" fmla="*/ 114 w 216"/>
              <a:gd name="T47" fmla="*/ 155 h 160"/>
              <a:gd name="T48" fmla="*/ 114 w 216"/>
              <a:gd name="T49" fmla="*/ 149 h 160"/>
              <a:gd name="T50" fmla="*/ 108 w 216"/>
              <a:gd name="T51" fmla="*/ 149 h 160"/>
              <a:gd name="T52" fmla="*/ 108 w 216"/>
              <a:gd name="T53" fmla="*/ 145 h 160"/>
              <a:gd name="T54" fmla="*/ 114 w 216"/>
              <a:gd name="T55" fmla="*/ 144 h 160"/>
              <a:gd name="T56" fmla="*/ 114 w 216"/>
              <a:gd name="T57" fmla="*/ 149 h 160"/>
              <a:gd name="T58" fmla="*/ 204 w 216"/>
              <a:gd name="T59" fmla="*/ 134 h 160"/>
              <a:gd name="T60" fmla="*/ 198 w 216"/>
              <a:gd name="T61" fmla="*/ 140 h 160"/>
              <a:gd name="T62" fmla="*/ 19 w 216"/>
              <a:gd name="T63" fmla="*/ 140 h 160"/>
              <a:gd name="T64" fmla="*/ 12 w 216"/>
              <a:gd name="T65" fmla="*/ 134 h 160"/>
              <a:gd name="T66" fmla="*/ 12 w 216"/>
              <a:gd name="T67" fmla="*/ 19 h 160"/>
              <a:gd name="T68" fmla="*/ 19 w 216"/>
              <a:gd name="T69" fmla="*/ 12 h 160"/>
              <a:gd name="T70" fmla="*/ 198 w 216"/>
              <a:gd name="T71" fmla="*/ 12 h 160"/>
              <a:gd name="T72" fmla="*/ 204 w 216"/>
              <a:gd name="T73" fmla="*/ 19 h 160"/>
              <a:gd name="T74" fmla="*/ 204 w 216"/>
              <a:gd name="T75" fmla="*/ 13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16" h="160">
                <a:moveTo>
                  <a:pt x="209" y="0"/>
                </a:moveTo>
                <a:cubicBezTo>
                  <a:pt x="7" y="0"/>
                  <a:pt x="7" y="0"/>
                  <a:pt x="7" y="0"/>
                </a:cubicBezTo>
                <a:cubicBezTo>
                  <a:pt x="3" y="0"/>
                  <a:pt x="0" y="4"/>
                  <a:pt x="0" y="7"/>
                </a:cubicBezTo>
                <a:cubicBezTo>
                  <a:pt x="0" y="145"/>
                  <a:pt x="0" y="153"/>
                  <a:pt x="0" y="153"/>
                </a:cubicBezTo>
                <a:cubicBezTo>
                  <a:pt x="0" y="157"/>
                  <a:pt x="3" y="160"/>
                  <a:pt x="7" y="160"/>
                </a:cubicBezTo>
                <a:cubicBezTo>
                  <a:pt x="209" y="160"/>
                  <a:pt x="209" y="160"/>
                  <a:pt x="209" y="160"/>
                </a:cubicBezTo>
                <a:cubicBezTo>
                  <a:pt x="213" y="160"/>
                  <a:pt x="216" y="157"/>
                  <a:pt x="216" y="153"/>
                </a:cubicBezTo>
                <a:cubicBezTo>
                  <a:pt x="216" y="15"/>
                  <a:pt x="216" y="7"/>
                  <a:pt x="216" y="7"/>
                </a:cubicBezTo>
                <a:cubicBezTo>
                  <a:pt x="216" y="4"/>
                  <a:pt x="213" y="0"/>
                  <a:pt x="209" y="0"/>
                </a:cubicBezTo>
                <a:close/>
                <a:moveTo>
                  <a:pt x="107" y="154"/>
                </a:moveTo>
                <a:cubicBezTo>
                  <a:pt x="103" y="153"/>
                  <a:pt x="103" y="153"/>
                  <a:pt x="103" y="153"/>
                </a:cubicBezTo>
                <a:cubicBezTo>
                  <a:pt x="103" y="150"/>
                  <a:pt x="103" y="150"/>
                  <a:pt x="103" y="150"/>
                </a:cubicBezTo>
                <a:cubicBezTo>
                  <a:pt x="107" y="150"/>
                  <a:pt x="107" y="150"/>
                  <a:pt x="107" y="150"/>
                </a:cubicBezTo>
                <a:lnTo>
                  <a:pt x="107" y="154"/>
                </a:lnTo>
                <a:close/>
                <a:moveTo>
                  <a:pt x="107" y="149"/>
                </a:moveTo>
                <a:cubicBezTo>
                  <a:pt x="103" y="149"/>
                  <a:pt x="103" y="149"/>
                  <a:pt x="103" y="149"/>
                </a:cubicBezTo>
                <a:cubicBezTo>
                  <a:pt x="103" y="146"/>
                  <a:pt x="103" y="146"/>
                  <a:pt x="103" y="146"/>
                </a:cubicBezTo>
                <a:cubicBezTo>
                  <a:pt x="107" y="145"/>
                  <a:pt x="107" y="145"/>
                  <a:pt x="107" y="145"/>
                </a:cubicBezTo>
                <a:lnTo>
                  <a:pt x="107" y="149"/>
                </a:lnTo>
                <a:close/>
                <a:moveTo>
                  <a:pt x="114" y="155"/>
                </a:moveTo>
                <a:cubicBezTo>
                  <a:pt x="108" y="154"/>
                  <a:pt x="108" y="154"/>
                  <a:pt x="108" y="154"/>
                </a:cubicBezTo>
                <a:cubicBezTo>
                  <a:pt x="108" y="150"/>
                  <a:pt x="108" y="150"/>
                  <a:pt x="108" y="150"/>
                </a:cubicBezTo>
                <a:cubicBezTo>
                  <a:pt x="114" y="150"/>
                  <a:pt x="114" y="150"/>
                  <a:pt x="114" y="150"/>
                </a:cubicBezTo>
                <a:lnTo>
                  <a:pt x="114" y="155"/>
                </a:lnTo>
                <a:close/>
                <a:moveTo>
                  <a:pt x="114" y="149"/>
                </a:moveTo>
                <a:cubicBezTo>
                  <a:pt x="108" y="149"/>
                  <a:pt x="108" y="149"/>
                  <a:pt x="108" y="149"/>
                </a:cubicBezTo>
                <a:cubicBezTo>
                  <a:pt x="108" y="145"/>
                  <a:pt x="108" y="145"/>
                  <a:pt x="108" y="145"/>
                </a:cubicBezTo>
                <a:cubicBezTo>
                  <a:pt x="114" y="144"/>
                  <a:pt x="114" y="144"/>
                  <a:pt x="114" y="144"/>
                </a:cubicBezTo>
                <a:lnTo>
                  <a:pt x="114" y="149"/>
                </a:lnTo>
                <a:close/>
                <a:moveTo>
                  <a:pt x="204" y="134"/>
                </a:moveTo>
                <a:cubicBezTo>
                  <a:pt x="204" y="137"/>
                  <a:pt x="201" y="140"/>
                  <a:pt x="198" y="140"/>
                </a:cubicBezTo>
                <a:cubicBezTo>
                  <a:pt x="19" y="140"/>
                  <a:pt x="19" y="140"/>
                  <a:pt x="19" y="140"/>
                </a:cubicBezTo>
                <a:cubicBezTo>
                  <a:pt x="16" y="140"/>
                  <a:pt x="12" y="137"/>
                  <a:pt x="12" y="134"/>
                </a:cubicBezTo>
                <a:cubicBezTo>
                  <a:pt x="12" y="19"/>
                  <a:pt x="12" y="19"/>
                  <a:pt x="12" y="19"/>
                </a:cubicBezTo>
                <a:cubicBezTo>
                  <a:pt x="12" y="15"/>
                  <a:pt x="16" y="12"/>
                  <a:pt x="19" y="12"/>
                </a:cubicBezTo>
                <a:cubicBezTo>
                  <a:pt x="198" y="12"/>
                  <a:pt x="198" y="12"/>
                  <a:pt x="198" y="12"/>
                </a:cubicBezTo>
                <a:cubicBezTo>
                  <a:pt x="201" y="12"/>
                  <a:pt x="204" y="15"/>
                  <a:pt x="204" y="19"/>
                </a:cubicBezTo>
                <a:lnTo>
                  <a:pt x="204" y="134"/>
                </a:lnTo>
                <a:close/>
              </a:path>
            </a:pathLst>
          </a:custGeom>
          <a:solidFill>
            <a:schemeClr val="bg1"/>
          </a:solidFill>
          <a:ln>
            <a:noFill/>
          </a:ln>
          <a:extLst/>
        </p:spPr>
        <p:txBody>
          <a:bodyPr vert="horz" wrap="square" lIns="87845" tIns="43921" rIns="87845" bIns="43921" numCol="1" anchor="t" anchorCtr="0" compatLnSpc="1">
            <a:prstTxWarp prst="textNoShape">
              <a:avLst/>
            </a:prstTxWarp>
          </a:bodyPr>
          <a:lstStyle/>
          <a:p>
            <a:pPr defTabSz="895999">
              <a:lnSpc>
                <a:spcPct val="90000"/>
              </a:lnSpc>
              <a:defRPr/>
            </a:pPr>
            <a:endParaRPr lang="en-US" sz="1729" dirty="0">
              <a:solidFill>
                <a:srgbClr val="505050"/>
              </a:solidFill>
              <a:latin typeface="Segoe UI"/>
            </a:endParaRPr>
          </a:p>
        </p:txBody>
      </p:sp>
      <p:grpSp>
        <p:nvGrpSpPr>
          <p:cNvPr id="34" name="Group 33"/>
          <p:cNvGrpSpPr/>
          <p:nvPr/>
        </p:nvGrpSpPr>
        <p:grpSpPr>
          <a:xfrm>
            <a:off x="6180393" y="1547083"/>
            <a:ext cx="1473915" cy="888015"/>
            <a:chOff x="6293519" y="1918846"/>
            <a:chExt cx="1534235" cy="924357"/>
          </a:xfrm>
        </p:grpSpPr>
        <p:sp>
          <p:nvSpPr>
            <p:cNvPr id="35" name="Freeform 5"/>
            <p:cNvSpPr>
              <a:spLocks noChangeAspect="1" noEditPoints="1"/>
            </p:cNvSpPr>
            <p:nvPr/>
          </p:nvSpPr>
          <p:spPr bwMode="auto">
            <a:xfrm>
              <a:off x="6293519" y="2400273"/>
              <a:ext cx="692760" cy="442930"/>
            </a:xfrm>
            <a:custGeom>
              <a:avLst/>
              <a:gdLst>
                <a:gd name="T0" fmla="*/ 54 w 266"/>
                <a:gd name="T1" fmla="*/ 154 h 169"/>
                <a:gd name="T2" fmla="*/ 25 w 266"/>
                <a:gd name="T3" fmla="*/ 154 h 169"/>
                <a:gd name="T4" fmla="*/ 0 w 266"/>
                <a:gd name="T5" fmla="*/ 116 h 169"/>
                <a:gd name="T6" fmla="*/ 29 w 266"/>
                <a:gd name="T7" fmla="*/ 75 h 169"/>
                <a:gd name="T8" fmla="*/ 55 w 266"/>
                <a:gd name="T9" fmla="*/ 29 h 169"/>
                <a:gd name="T10" fmla="*/ 99 w 266"/>
                <a:gd name="T11" fmla="*/ 30 h 169"/>
                <a:gd name="T12" fmla="*/ 144 w 266"/>
                <a:gd name="T13" fmla="*/ 0 h 169"/>
                <a:gd name="T14" fmla="*/ 200 w 266"/>
                <a:gd name="T15" fmla="*/ 54 h 169"/>
                <a:gd name="T16" fmla="*/ 182 w 266"/>
                <a:gd name="T17" fmla="*/ 56 h 169"/>
                <a:gd name="T18" fmla="*/ 141 w 266"/>
                <a:gd name="T19" fmla="*/ 33 h 169"/>
                <a:gd name="T20" fmla="*/ 91 w 266"/>
                <a:gd name="T21" fmla="*/ 81 h 169"/>
                <a:gd name="T22" fmla="*/ 50 w 266"/>
                <a:gd name="T23" fmla="*/ 129 h 169"/>
                <a:gd name="T24" fmla="*/ 54 w 266"/>
                <a:gd name="T25" fmla="*/ 154 h 169"/>
                <a:gd name="T26" fmla="*/ 89 w 266"/>
                <a:gd name="T27" fmla="*/ 168 h 169"/>
                <a:gd name="T28" fmla="*/ 245 w 266"/>
                <a:gd name="T29" fmla="*/ 168 h 169"/>
                <a:gd name="T30" fmla="*/ 266 w 266"/>
                <a:gd name="T31" fmla="*/ 137 h 169"/>
                <a:gd name="T32" fmla="*/ 242 w 266"/>
                <a:gd name="T33" fmla="*/ 104 h 169"/>
                <a:gd name="T34" fmla="*/ 220 w 266"/>
                <a:gd name="T35" fmla="*/ 64 h 169"/>
                <a:gd name="T36" fmla="*/ 179 w 266"/>
                <a:gd name="T37" fmla="*/ 64 h 169"/>
                <a:gd name="T38" fmla="*/ 141 w 266"/>
                <a:gd name="T39" fmla="*/ 42 h 169"/>
                <a:gd name="T40" fmla="*/ 98 w 266"/>
                <a:gd name="T41" fmla="*/ 87 h 169"/>
                <a:gd name="T42" fmla="*/ 58 w 266"/>
                <a:gd name="T43" fmla="*/ 126 h 169"/>
                <a:gd name="T44" fmla="*/ 89 w 266"/>
                <a:gd name="T45" fmla="*/ 168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6" h="169">
                  <a:moveTo>
                    <a:pt x="54" y="154"/>
                  </a:moveTo>
                  <a:cubicBezTo>
                    <a:pt x="25" y="154"/>
                    <a:pt x="25" y="154"/>
                    <a:pt x="25" y="154"/>
                  </a:cubicBezTo>
                  <a:cubicBezTo>
                    <a:pt x="25" y="154"/>
                    <a:pt x="1" y="149"/>
                    <a:pt x="0" y="116"/>
                  </a:cubicBezTo>
                  <a:cubicBezTo>
                    <a:pt x="0" y="83"/>
                    <a:pt x="29" y="75"/>
                    <a:pt x="29" y="75"/>
                  </a:cubicBezTo>
                  <a:cubicBezTo>
                    <a:pt x="29" y="75"/>
                    <a:pt x="27" y="41"/>
                    <a:pt x="55" y="29"/>
                  </a:cubicBezTo>
                  <a:cubicBezTo>
                    <a:pt x="83" y="17"/>
                    <a:pt x="99" y="30"/>
                    <a:pt x="99" y="30"/>
                  </a:cubicBezTo>
                  <a:cubicBezTo>
                    <a:pt x="99" y="30"/>
                    <a:pt x="109" y="0"/>
                    <a:pt x="144" y="0"/>
                  </a:cubicBezTo>
                  <a:cubicBezTo>
                    <a:pt x="175" y="0"/>
                    <a:pt x="207" y="30"/>
                    <a:pt x="200" y="54"/>
                  </a:cubicBezTo>
                  <a:cubicBezTo>
                    <a:pt x="189" y="54"/>
                    <a:pt x="182" y="56"/>
                    <a:pt x="182" y="56"/>
                  </a:cubicBezTo>
                  <a:cubicBezTo>
                    <a:pt x="182" y="56"/>
                    <a:pt x="174" y="33"/>
                    <a:pt x="141" y="33"/>
                  </a:cubicBezTo>
                  <a:cubicBezTo>
                    <a:pt x="113" y="33"/>
                    <a:pt x="84" y="60"/>
                    <a:pt x="91" y="81"/>
                  </a:cubicBezTo>
                  <a:cubicBezTo>
                    <a:pt x="91" y="81"/>
                    <a:pt x="50" y="83"/>
                    <a:pt x="50" y="129"/>
                  </a:cubicBezTo>
                  <a:cubicBezTo>
                    <a:pt x="50" y="140"/>
                    <a:pt x="52" y="148"/>
                    <a:pt x="54" y="154"/>
                  </a:cubicBezTo>
                  <a:close/>
                  <a:moveTo>
                    <a:pt x="89" y="168"/>
                  </a:moveTo>
                  <a:cubicBezTo>
                    <a:pt x="245" y="168"/>
                    <a:pt x="245" y="168"/>
                    <a:pt x="245" y="168"/>
                  </a:cubicBezTo>
                  <a:cubicBezTo>
                    <a:pt x="245" y="168"/>
                    <a:pt x="265" y="164"/>
                    <a:pt x="266" y="137"/>
                  </a:cubicBezTo>
                  <a:cubicBezTo>
                    <a:pt x="266" y="110"/>
                    <a:pt x="242" y="104"/>
                    <a:pt x="242" y="104"/>
                  </a:cubicBezTo>
                  <a:cubicBezTo>
                    <a:pt x="242" y="104"/>
                    <a:pt x="244" y="74"/>
                    <a:pt x="220" y="64"/>
                  </a:cubicBezTo>
                  <a:cubicBezTo>
                    <a:pt x="197" y="54"/>
                    <a:pt x="179" y="64"/>
                    <a:pt x="179" y="64"/>
                  </a:cubicBezTo>
                  <a:cubicBezTo>
                    <a:pt x="179" y="64"/>
                    <a:pt x="171" y="42"/>
                    <a:pt x="141" y="42"/>
                  </a:cubicBezTo>
                  <a:cubicBezTo>
                    <a:pt x="115" y="42"/>
                    <a:pt x="92" y="68"/>
                    <a:pt x="98" y="87"/>
                  </a:cubicBezTo>
                  <a:cubicBezTo>
                    <a:pt x="98" y="87"/>
                    <a:pt x="58" y="84"/>
                    <a:pt x="58" y="126"/>
                  </a:cubicBezTo>
                  <a:cubicBezTo>
                    <a:pt x="58" y="169"/>
                    <a:pt x="89" y="168"/>
                    <a:pt x="89" y="168"/>
                  </a:cubicBezTo>
                  <a:close/>
                </a:path>
              </a:pathLst>
            </a:custGeom>
            <a:solidFill>
              <a:schemeClr val="bg1"/>
            </a:solidFill>
            <a:ln>
              <a:noFill/>
            </a:ln>
            <a:extLst/>
          </p:spPr>
          <p:txBody>
            <a:bodyPr vert="horz" wrap="square" lIns="87845" tIns="43921" rIns="87845" bIns="43921" numCol="1" anchor="t" anchorCtr="0" compatLnSpc="1">
              <a:prstTxWarp prst="textNoShape">
                <a:avLst/>
              </a:prstTxWarp>
            </a:bodyPr>
            <a:lstStyle/>
            <a:p>
              <a:pPr defTabSz="895999">
                <a:lnSpc>
                  <a:spcPct val="90000"/>
                </a:lnSpc>
                <a:defRPr/>
              </a:pPr>
              <a:endParaRPr lang="en-US" sz="1729" dirty="0">
                <a:solidFill>
                  <a:srgbClr val="505050"/>
                </a:solidFill>
                <a:latin typeface="Segoe UI"/>
              </a:endParaRPr>
            </a:p>
          </p:txBody>
        </p:sp>
        <p:sp>
          <p:nvSpPr>
            <p:cNvPr id="36" name="Freeform 27"/>
            <p:cNvSpPr>
              <a:spLocks noChangeAspect="1" noEditPoints="1"/>
            </p:cNvSpPr>
            <p:nvPr/>
          </p:nvSpPr>
          <p:spPr bwMode="black">
            <a:xfrm>
              <a:off x="7137798" y="1918846"/>
              <a:ext cx="689956" cy="444452"/>
            </a:xfrm>
            <a:custGeom>
              <a:avLst/>
              <a:gdLst/>
              <a:ahLst/>
              <a:cxnLst>
                <a:cxn ang="0">
                  <a:pos x="340" y="182"/>
                </a:cxn>
                <a:cxn ang="0">
                  <a:pos x="340" y="16"/>
                </a:cxn>
                <a:cxn ang="0">
                  <a:pos x="324" y="0"/>
                </a:cxn>
                <a:cxn ang="0">
                  <a:pos x="47" y="0"/>
                </a:cxn>
                <a:cxn ang="0">
                  <a:pos x="31" y="16"/>
                </a:cxn>
                <a:cxn ang="0">
                  <a:pos x="31" y="182"/>
                </a:cxn>
                <a:cxn ang="0">
                  <a:pos x="0" y="220"/>
                </a:cxn>
                <a:cxn ang="0">
                  <a:pos x="19" y="240"/>
                </a:cxn>
                <a:cxn ang="0">
                  <a:pos x="352" y="240"/>
                </a:cxn>
                <a:cxn ang="0">
                  <a:pos x="371" y="220"/>
                </a:cxn>
                <a:cxn ang="0">
                  <a:pos x="340" y="182"/>
                </a:cxn>
                <a:cxn ang="0">
                  <a:pos x="211" y="225"/>
                </a:cxn>
                <a:cxn ang="0">
                  <a:pos x="154" y="225"/>
                </a:cxn>
                <a:cxn ang="0">
                  <a:pos x="148" y="222"/>
                </a:cxn>
                <a:cxn ang="0">
                  <a:pos x="155" y="209"/>
                </a:cxn>
                <a:cxn ang="0">
                  <a:pos x="160" y="207"/>
                </a:cxn>
                <a:cxn ang="0">
                  <a:pos x="205" y="207"/>
                </a:cxn>
                <a:cxn ang="0">
                  <a:pos x="210" y="209"/>
                </a:cxn>
                <a:cxn ang="0">
                  <a:pos x="217" y="222"/>
                </a:cxn>
                <a:cxn ang="0">
                  <a:pos x="211" y="225"/>
                </a:cxn>
                <a:cxn ang="0">
                  <a:pos x="315" y="178"/>
                </a:cxn>
                <a:cxn ang="0">
                  <a:pos x="56" y="178"/>
                </a:cxn>
                <a:cxn ang="0">
                  <a:pos x="56" y="33"/>
                </a:cxn>
                <a:cxn ang="0">
                  <a:pos x="63" y="25"/>
                </a:cxn>
                <a:cxn ang="0">
                  <a:pos x="308" y="25"/>
                </a:cxn>
                <a:cxn ang="0">
                  <a:pos x="315" y="33"/>
                </a:cxn>
                <a:cxn ang="0">
                  <a:pos x="315" y="178"/>
                </a:cxn>
              </a:cxnLst>
              <a:rect l="0" t="0" r="r" b="b"/>
              <a:pathLst>
                <a:path w="371" h="240">
                  <a:moveTo>
                    <a:pt x="340" y="182"/>
                  </a:moveTo>
                  <a:cubicBezTo>
                    <a:pt x="340" y="16"/>
                    <a:pt x="340" y="16"/>
                    <a:pt x="340" y="16"/>
                  </a:cubicBezTo>
                  <a:cubicBezTo>
                    <a:pt x="340" y="8"/>
                    <a:pt x="333" y="0"/>
                    <a:pt x="324" y="0"/>
                  </a:cubicBezTo>
                  <a:cubicBezTo>
                    <a:pt x="47" y="0"/>
                    <a:pt x="47" y="0"/>
                    <a:pt x="47" y="0"/>
                  </a:cubicBezTo>
                  <a:cubicBezTo>
                    <a:pt x="38" y="0"/>
                    <a:pt x="31" y="8"/>
                    <a:pt x="31" y="16"/>
                  </a:cubicBezTo>
                  <a:cubicBezTo>
                    <a:pt x="31" y="182"/>
                    <a:pt x="31" y="182"/>
                    <a:pt x="31" y="182"/>
                  </a:cubicBezTo>
                  <a:cubicBezTo>
                    <a:pt x="0" y="220"/>
                    <a:pt x="0" y="220"/>
                    <a:pt x="0" y="220"/>
                  </a:cubicBezTo>
                  <a:cubicBezTo>
                    <a:pt x="0" y="231"/>
                    <a:pt x="9" y="240"/>
                    <a:pt x="19" y="240"/>
                  </a:cubicBezTo>
                  <a:cubicBezTo>
                    <a:pt x="352" y="240"/>
                    <a:pt x="352" y="240"/>
                    <a:pt x="352" y="240"/>
                  </a:cubicBezTo>
                  <a:cubicBezTo>
                    <a:pt x="362" y="240"/>
                    <a:pt x="371" y="231"/>
                    <a:pt x="371" y="220"/>
                  </a:cubicBezTo>
                  <a:lnTo>
                    <a:pt x="340" y="182"/>
                  </a:lnTo>
                  <a:close/>
                  <a:moveTo>
                    <a:pt x="211" y="225"/>
                  </a:moveTo>
                  <a:cubicBezTo>
                    <a:pt x="154" y="225"/>
                    <a:pt x="154" y="225"/>
                    <a:pt x="154" y="225"/>
                  </a:cubicBezTo>
                  <a:cubicBezTo>
                    <a:pt x="151" y="225"/>
                    <a:pt x="148" y="223"/>
                    <a:pt x="148" y="222"/>
                  </a:cubicBezTo>
                  <a:cubicBezTo>
                    <a:pt x="155" y="209"/>
                    <a:pt x="155" y="209"/>
                    <a:pt x="155" y="209"/>
                  </a:cubicBezTo>
                  <a:cubicBezTo>
                    <a:pt x="155" y="208"/>
                    <a:pt x="157" y="207"/>
                    <a:pt x="160" y="207"/>
                  </a:cubicBezTo>
                  <a:cubicBezTo>
                    <a:pt x="205" y="207"/>
                    <a:pt x="205" y="207"/>
                    <a:pt x="205" y="207"/>
                  </a:cubicBezTo>
                  <a:cubicBezTo>
                    <a:pt x="208" y="207"/>
                    <a:pt x="210" y="208"/>
                    <a:pt x="210" y="209"/>
                  </a:cubicBezTo>
                  <a:cubicBezTo>
                    <a:pt x="217" y="222"/>
                    <a:pt x="217" y="222"/>
                    <a:pt x="217" y="222"/>
                  </a:cubicBezTo>
                  <a:cubicBezTo>
                    <a:pt x="217" y="223"/>
                    <a:pt x="214" y="225"/>
                    <a:pt x="211" y="225"/>
                  </a:cubicBezTo>
                  <a:close/>
                  <a:moveTo>
                    <a:pt x="315" y="178"/>
                  </a:moveTo>
                  <a:cubicBezTo>
                    <a:pt x="56" y="178"/>
                    <a:pt x="56" y="178"/>
                    <a:pt x="56" y="178"/>
                  </a:cubicBezTo>
                  <a:cubicBezTo>
                    <a:pt x="56" y="33"/>
                    <a:pt x="56" y="33"/>
                    <a:pt x="56" y="33"/>
                  </a:cubicBezTo>
                  <a:cubicBezTo>
                    <a:pt x="56" y="28"/>
                    <a:pt x="59" y="25"/>
                    <a:pt x="63" y="25"/>
                  </a:cubicBezTo>
                  <a:cubicBezTo>
                    <a:pt x="308" y="25"/>
                    <a:pt x="308" y="25"/>
                    <a:pt x="308" y="25"/>
                  </a:cubicBezTo>
                  <a:cubicBezTo>
                    <a:pt x="312" y="25"/>
                    <a:pt x="315" y="28"/>
                    <a:pt x="315" y="33"/>
                  </a:cubicBezTo>
                  <a:lnTo>
                    <a:pt x="315" y="178"/>
                  </a:lnTo>
                  <a:close/>
                </a:path>
              </a:pathLst>
            </a:custGeom>
            <a:solidFill>
              <a:schemeClr val="bg1"/>
            </a:solidFill>
            <a:ln>
              <a:noFill/>
            </a:ln>
            <a:extLst/>
          </p:spPr>
          <p:txBody>
            <a:bodyPr vert="horz" wrap="square" lIns="87845" tIns="43921" rIns="87845" bIns="43921" numCol="1" anchor="t" anchorCtr="0" compatLnSpc="1">
              <a:prstTxWarp prst="textNoShape">
                <a:avLst/>
              </a:prstTxWarp>
            </a:bodyPr>
            <a:lstStyle/>
            <a:p>
              <a:pPr defTabSz="895999">
                <a:lnSpc>
                  <a:spcPct val="90000"/>
                </a:lnSpc>
                <a:defRPr/>
              </a:pPr>
              <a:endParaRPr lang="en-US" sz="1729" dirty="0">
                <a:solidFill>
                  <a:srgbClr val="505050"/>
                </a:solidFill>
                <a:latin typeface="Segoe UI"/>
              </a:endParaRPr>
            </a:p>
          </p:txBody>
        </p:sp>
      </p:grpSp>
      <p:sp>
        <p:nvSpPr>
          <p:cNvPr id="37" name="Arc 36"/>
          <p:cNvSpPr/>
          <p:nvPr/>
        </p:nvSpPr>
        <p:spPr>
          <a:xfrm rot="9876240">
            <a:off x="6325780" y="1600077"/>
            <a:ext cx="688619" cy="431148"/>
          </a:xfrm>
          <a:prstGeom prst="arc">
            <a:avLst>
              <a:gd name="adj1" fmla="val 21436060"/>
              <a:gd name="adj2" fmla="val 9297984"/>
            </a:avLst>
          </a:prstGeom>
          <a:ln w="3175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defTabSz="895999">
              <a:lnSpc>
                <a:spcPct val="90000"/>
              </a:lnSpc>
              <a:defRPr/>
            </a:pPr>
            <a:endParaRPr lang="en-US" sz="1729" dirty="0">
              <a:solidFill>
                <a:srgbClr val="505050"/>
              </a:solidFill>
              <a:latin typeface="Segoe UI"/>
            </a:endParaRPr>
          </a:p>
        </p:txBody>
      </p:sp>
      <p:pic>
        <p:nvPicPr>
          <p:cNvPr id="38" name="Picture 14"/>
          <p:cNvPicPr>
            <a:picLocks noChangeAspect="1" noChangeArrowheads="1"/>
          </p:cNvPicPr>
          <p:nvPr/>
        </p:nvPicPr>
        <p:blipFill>
          <a:blip r:embed="rId3" cstate="print">
            <a:biLevel thresh="25000"/>
            <a:extLst>
              <a:ext uri="{28A0092B-C50C-407E-A947-70E740481C1C}">
                <a14:useLocalDpi xmlns:a14="http://schemas.microsoft.com/office/drawing/2010/main" val="0"/>
              </a:ext>
            </a:extLst>
          </a:blip>
          <a:srcRect/>
          <a:stretch>
            <a:fillRect/>
          </a:stretch>
        </p:blipFill>
        <p:spPr bwMode="auto">
          <a:xfrm>
            <a:off x="5481138" y="5091920"/>
            <a:ext cx="723189" cy="846033"/>
          </a:xfrm>
          <a:prstGeom prst="rect">
            <a:avLst/>
          </a:prstGeom>
          <a:noFill/>
          <a:ln>
            <a:noFill/>
          </a:ln>
          <a:effectLst/>
          <a:extLst/>
        </p:spPr>
      </p:pic>
      <p:sp>
        <p:nvSpPr>
          <p:cNvPr id="42" name="Rectangle 41"/>
          <p:cNvSpPr/>
          <p:nvPr/>
        </p:nvSpPr>
        <p:spPr bwMode="auto">
          <a:xfrm>
            <a:off x="3541418" y="4269393"/>
            <a:ext cx="1691203" cy="500716"/>
          </a:xfrm>
          <a:prstGeom prst="rect">
            <a:avLst/>
          </a:prstGeom>
          <a:solidFill>
            <a:srgbClr val="0072C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9606" tIns="140552" rIns="175690" bIns="140552" numCol="1" rtlCol="0" anchor="t" anchorCtr="0" compatLnSpc="1">
            <a:prstTxWarp prst="textNoShape">
              <a:avLst/>
            </a:prstTxWarp>
          </a:bodyPr>
          <a:lstStyle/>
          <a:p>
            <a:pPr defTabSz="895999">
              <a:lnSpc>
                <a:spcPct val="90000"/>
              </a:lnSpc>
              <a:spcAft>
                <a:spcPts val="575"/>
              </a:spcAft>
              <a:defRPr/>
            </a:pPr>
            <a:r>
              <a:rPr lang="en-US" sz="1729" dirty="0">
                <a:solidFill>
                  <a:srgbClr val="FFFFFF"/>
                </a:solidFill>
                <a:latin typeface="Segoe UI"/>
                <a:cs typeface="Segoe UI Semilight" panose="020B0402040204020203" pitchFamily="34" charset="0"/>
              </a:rPr>
              <a:t>Groups</a:t>
            </a:r>
          </a:p>
        </p:txBody>
      </p:sp>
      <p:sp>
        <p:nvSpPr>
          <p:cNvPr id="43" name="Rectangle 42"/>
          <p:cNvSpPr/>
          <p:nvPr/>
        </p:nvSpPr>
        <p:spPr bwMode="auto">
          <a:xfrm>
            <a:off x="5328562" y="4271593"/>
            <a:ext cx="1691203" cy="500716"/>
          </a:xfrm>
          <a:prstGeom prst="rect">
            <a:avLst/>
          </a:prstGeom>
          <a:solidFill>
            <a:srgbClr val="0072C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9606" tIns="140552" rIns="175690" bIns="140552" numCol="1" rtlCol="0" anchor="t" anchorCtr="0" compatLnSpc="1">
            <a:prstTxWarp prst="textNoShape">
              <a:avLst/>
            </a:prstTxWarp>
          </a:bodyPr>
          <a:lstStyle/>
          <a:p>
            <a:pPr defTabSz="895999">
              <a:lnSpc>
                <a:spcPct val="90000"/>
              </a:lnSpc>
              <a:spcAft>
                <a:spcPts val="575"/>
              </a:spcAft>
              <a:defRPr/>
            </a:pPr>
            <a:r>
              <a:rPr lang="en-US" sz="1729" dirty="0">
                <a:solidFill>
                  <a:srgbClr val="FFFFFF"/>
                </a:solidFill>
                <a:latin typeface="Segoe UI"/>
                <a:cs typeface="Segoe UI Semilight" panose="020B0402040204020203" pitchFamily="34" charset="0"/>
              </a:rPr>
              <a:t>Notebooks</a:t>
            </a:r>
          </a:p>
        </p:txBody>
      </p:sp>
      <p:sp>
        <p:nvSpPr>
          <p:cNvPr id="44" name="Rectangle 43"/>
          <p:cNvSpPr/>
          <p:nvPr/>
        </p:nvSpPr>
        <p:spPr bwMode="auto">
          <a:xfrm>
            <a:off x="7134621" y="4269393"/>
            <a:ext cx="1691203" cy="500716"/>
          </a:xfrm>
          <a:prstGeom prst="rect">
            <a:avLst/>
          </a:prstGeom>
          <a:solidFill>
            <a:srgbClr val="0072C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9606" tIns="140552" rIns="175690" bIns="140552" numCol="1" rtlCol="0" anchor="t" anchorCtr="0" compatLnSpc="1">
            <a:prstTxWarp prst="textNoShape">
              <a:avLst/>
            </a:prstTxWarp>
          </a:bodyPr>
          <a:lstStyle/>
          <a:p>
            <a:pPr defTabSz="895999">
              <a:lnSpc>
                <a:spcPct val="90000"/>
              </a:lnSpc>
              <a:spcAft>
                <a:spcPts val="575"/>
              </a:spcAft>
              <a:defRPr/>
            </a:pPr>
            <a:r>
              <a:rPr lang="en-US" sz="1729" dirty="0">
                <a:solidFill>
                  <a:srgbClr val="FFFFFF"/>
                </a:solidFill>
                <a:latin typeface="Segoe UI"/>
                <a:cs typeface="Segoe UI Semilight" panose="020B0402040204020203" pitchFamily="34" charset="0"/>
              </a:rPr>
              <a:t>Videos</a:t>
            </a:r>
          </a:p>
        </p:txBody>
      </p:sp>
      <p:sp>
        <p:nvSpPr>
          <p:cNvPr id="45" name="Freeform 7"/>
          <p:cNvSpPr>
            <a:spLocks noChangeAspect="1" noEditPoints="1"/>
          </p:cNvSpPr>
          <p:nvPr/>
        </p:nvSpPr>
        <p:spPr bwMode="auto">
          <a:xfrm>
            <a:off x="6632475" y="4390879"/>
            <a:ext cx="259890" cy="273004"/>
          </a:xfrm>
          <a:custGeom>
            <a:avLst/>
            <a:gdLst>
              <a:gd name="T0" fmla="*/ 92 w 92"/>
              <a:gd name="T1" fmla="*/ 40 h 96"/>
              <a:gd name="T2" fmla="*/ 84 w 92"/>
              <a:gd name="T3" fmla="*/ 56 h 96"/>
              <a:gd name="T4" fmla="*/ 84 w 92"/>
              <a:gd name="T5" fmla="*/ 76 h 96"/>
              <a:gd name="T6" fmla="*/ 92 w 92"/>
              <a:gd name="T7" fmla="*/ 60 h 96"/>
              <a:gd name="T8" fmla="*/ 84 w 92"/>
              <a:gd name="T9" fmla="*/ 76 h 96"/>
              <a:gd name="T10" fmla="*/ 80 w 92"/>
              <a:gd name="T11" fmla="*/ 16 h 96"/>
              <a:gd name="T12" fmla="*/ 60 w 92"/>
              <a:gd name="T13" fmla="*/ 12 h 96"/>
              <a:gd name="T14" fmla="*/ 72 w 92"/>
              <a:gd name="T15" fmla="*/ 20 h 96"/>
              <a:gd name="T16" fmla="*/ 60 w 92"/>
              <a:gd name="T17" fmla="*/ 24 h 96"/>
              <a:gd name="T18" fmla="*/ 72 w 92"/>
              <a:gd name="T19" fmla="*/ 32 h 96"/>
              <a:gd name="T20" fmla="*/ 60 w 92"/>
              <a:gd name="T21" fmla="*/ 36 h 96"/>
              <a:gd name="T22" fmla="*/ 72 w 92"/>
              <a:gd name="T23" fmla="*/ 44 h 96"/>
              <a:gd name="T24" fmla="*/ 60 w 92"/>
              <a:gd name="T25" fmla="*/ 48 h 96"/>
              <a:gd name="T26" fmla="*/ 72 w 92"/>
              <a:gd name="T27" fmla="*/ 56 h 96"/>
              <a:gd name="T28" fmla="*/ 60 w 92"/>
              <a:gd name="T29" fmla="*/ 60 h 96"/>
              <a:gd name="T30" fmla="*/ 72 w 92"/>
              <a:gd name="T31" fmla="*/ 68 h 96"/>
              <a:gd name="T32" fmla="*/ 60 w 92"/>
              <a:gd name="T33" fmla="*/ 72 h 96"/>
              <a:gd name="T34" fmla="*/ 76 w 92"/>
              <a:gd name="T35" fmla="*/ 84 h 96"/>
              <a:gd name="T36" fmla="*/ 80 w 92"/>
              <a:gd name="T37" fmla="*/ 36 h 96"/>
              <a:gd name="T38" fmla="*/ 92 w 92"/>
              <a:gd name="T39" fmla="*/ 20 h 96"/>
              <a:gd name="T40" fmla="*/ 56 w 92"/>
              <a:gd name="T41" fmla="*/ 0 h 96"/>
              <a:gd name="T42" fmla="*/ 0 w 92"/>
              <a:gd name="T43" fmla="*/ 83 h 96"/>
              <a:gd name="T44" fmla="*/ 56 w 92"/>
              <a:gd name="T45" fmla="*/ 0 h 96"/>
              <a:gd name="T46" fmla="*/ 36 w 92"/>
              <a:gd name="T47" fmla="*/ 29 h 96"/>
              <a:gd name="T48" fmla="*/ 37 w 92"/>
              <a:gd name="T49" fmla="*/ 52 h 96"/>
              <a:gd name="T50" fmla="*/ 37 w 92"/>
              <a:gd name="T51" fmla="*/ 55 h 96"/>
              <a:gd name="T52" fmla="*/ 37 w 92"/>
              <a:gd name="T53" fmla="*/ 56 h 96"/>
              <a:gd name="T54" fmla="*/ 36 w 92"/>
              <a:gd name="T55" fmla="*/ 54 h 96"/>
              <a:gd name="T56" fmla="*/ 35 w 92"/>
              <a:gd name="T57" fmla="*/ 52 h 96"/>
              <a:gd name="T58" fmla="*/ 13 w 92"/>
              <a:gd name="T59" fmla="*/ 30 h 96"/>
              <a:gd name="T60" fmla="*/ 20 w 92"/>
              <a:gd name="T61" fmla="*/ 67 h 96"/>
              <a:gd name="T62" fmla="*/ 20 w 92"/>
              <a:gd name="T63" fmla="*/ 44 h 96"/>
              <a:gd name="T64" fmla="*/ 20 w 92"/>
              <a:gd name="T65" fmla="*/ 41 h 96"/>
              <a:gd name="T66" fmla="*/ 20 w 92"/>
              <a:gd name="T67" fmla="*/ 40 h 96"/>
              <a:gd name="T68" fmla="*/ 21 w 92"/>
              <a:gd name="T69" fmla="*/ 42 h 96"/>
              <a:gd name="T70" fmla="*/ 22 w 92"/>
              <a:gd name="T71" fmla="*/ 43 h 96"/>
              <a:gd name="T72" fmla="*/ 44 w 92"/>
              <a:gd name="T73" fmla="*/ 6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2" h="96">
                <a:moveTo>
                  <a:pt x="84" y="40"/>
                </a:moveTo>
                <a:cubicBezTo>
                  <a:pt x="92" y="40"/>
                  <a:pt x="92" y="40"/>
                  <a:pt x="92" y="40"/>
                </a:cubicBezTo>
                <a:cubicBezTo>
                  <a:pt x="92" y="56"/>
                  <a:pt x="92" y="56"/>
                  <a:pt x="92" y="56"/>
                </a:cubicBezTo>
                <a:cubicBezTo>
                  <a:pt x="84" y="56"/>
                  <a:pt x="84" y="56"/>
                  <a:pt x="84" y="56"/>
                </a:cubicBezTo>
                <a:lnTo>
                  <a:pt x="84" y="40"/>
                </a:lnTo>
                <a:close/>
                <a:moveTo>
                  <a:pt x="84" y="76"/>
                </a:moveTo>
                <a:cubicBezTo>
                  <a:pt x="92" y="76"/>
                  <a:pt x="92" y="76"/>
                  <a:pt x="92" y="76"/>
                </a:cubicBezTo>
                <a:cubicBezTo>
                  <a:pt x="92" y="60"/>
                  <a:pt x="92" y="60"/>
                  <a:pt x="92" y="60"/>
                </a:cubicBezTo>
                <a:cubicBezTo>
                  <a:pt x="84" y="60"/>
                  <a:pt x="84" y="60"/>
                  <a:pt x="84" y="60"/>
                </a:cubicBezTo>
                <a:lnTo>
                  <a:pt x="84" y="76"/>
                </a:lnTo>
                <a:close/>
                <a:moveTo>
                  <a:pt x="80" y="20"/>
                </a:moveTo>
                <a:cubicBezTo>
                  <a:pt x="80" y="16"/>
                  <a:pt x="80" y="16"/>
                  <a:pt x="80" y="16"/>
                </a:cubicBezTo>
                <a:cubicBezTo>
                  <a:pt x="80" y="15"/>
                  <a:pt x="77" y="12"/>
                  <a:pt x="76" y="12"/>
                </a:cubicBezTo>
                <a:cubicBezTo>
                  <a:pt x="60" y="12"/>
                  <a:pt x="60" y="12"/>
                  <a:pt x="60" y="12"/>
                </a:cubicBezTo>
                <a:cubicBezTo>
                  <a:pt x="60" y="20"/>
                  <a:pt x="60" y="20"/>
                  <a:pt x="60" y="20"/>
                </a:cubicBezTo>
                <a:cubicBezTo>
                  <a:pt x="72" y="20"/>
                  <a:pt x="72" y="20"/>
                  <a:pt x="72" y="20"/>
                </a:cubicBezTo>
                <a:cubicBezTo>
                  <a:pt x="72" y="24"/>
                  <a:pt x="72" y="24"/>
                  <a:pt x="72" y="24"/>
                </a:cubicBezTo>
                <a:cubicBezTo>
                  <a:pt x="60" y="24"/>
                  <a:pt x="60" y="24"/>
                  <a:pt x="60" y="24"/>
                </a:cubicBezTo>
                <a:cubicBezTo>
                  <a:pt x="60" y="32"/>
                  <a:pt x="60" y="32"/>
                  <a:pt x="60" y="32"/>
                </a:cubicBezTo>
                <a:cubicBezTo>
                  <a:pt x="72" y="32"/>
                  <a:pt x="72" y="32"/>
                  <a:pt x="72" y="32"/>
                </a:cubicBezTo>
                <a:cubicBezTo>
                  <a:pt x="72" y="36"/>
                  <a:pt x="72" y="36"/>
                  <a:pt x="72" y="36"/>
                </a:cubicBezTo>
                <a:cubicBezTo>
                  <a:pt x="60" y="36"/>
                  <a:pt x="60" y="36"/>
                  <a:pt x="60" y="36"/>
                </a:cubicBezTo>
                <a:cubicBezTo>
                  <a:pt x="60" y="44"/>
                  <a:pt x="60" y="44"/>
                  <a:pt x="60" y="44"/>
                </a:cubicBezTo>
                <a:cubicBezTo>
                  <a:pt x="72" y="44"/>
                  <a:pt x="72" y="44"/>
                  <a:pt x="72" y="44"/>
                </a:cubicBezTo>
                <a:cubicBezTo>
                  <a:pt x="72" y="48"/>
                  <a:pt x="72" y="48"/>
                  <a:pt x="72" y="48"/>
                </a:cubicBezTo>
                <a:cubicBezTo>
                  <a:pt x="60" y="48"/>
                  <a:pt x="60" y="48"/>
                  <a:pt x="60" y="48"/>
                </a:cubicBezTo>
                <a:cubicBezTo>
                  <a:pt x="60" y="56"/>
                  <a:pt x="60" y="56"/>
                  <a:pt x="60" y="56"/>
                </a:cubicBezTo>
                <a:cubicBezTo>
                  <a:pt x="72" y="56"/>
                  <a:pt x="72" y="56"/>
                  <a:pt x="72" y="56"/>
                </a:cubicBezTo>
                <a:cubicBezTo>
                  <a:pt x="72" y="60"/>
                  <a:pt x="72" y="60"/>
                  <a:pt x="72" y="60"/>
                </a:cubicBezTo>
                <a:cubicBezTo>
                  <a:pt x="60" y="60"/>
                  <a:pt x="60" y="60"/>
                  <a:pt x="60" y="60"/>
                </a:cubicBezTo>
                <a:cubicBezTo>
                  <a:pt x="60" y="68"/>
                  <a:pt x="60" y="68"/>
                  <a:pt x="60" y="68"/>
                </a:cubicBezTo>
                <a:cubicBezTo>
                  <a:pt x="72" y="68"/>
                  <a:pt x="72" y="68"/>
                  <a:pt x="72" y="68"/>
                </a:cubicBezTo>
                <a:cubicBezTo>
                  <a:pt x="72" y="72"/>
                  <a:pt x="72" y="72"/>
                  <a:pt x="72" y="72"/>
                </a:cubicBezTo>
                <a:cubicBezTo>
                  <a:pt x="60" y="72"/>
                  <a:pt x="60" y="72"/>
                  <a:pt x="60" y="72"/>
                </a:cubicBezTo>
                <a:cubicBezTo>
                  <a:pt x="60" y="84"/>
                  <a:pt x="60" y="84"/>
                  <a:pt x="60" y="84"/>
                </a:cubicBezTo>
                <a:cubicBezTo>
                  <a:pt x="76" y="84"/>
                  <a:pt x="76" y="84"/>
                  <a:pt x="76" y="84"/>
                </a:cubicBezTo>
                <a:cubicBezTo>
                  <a:pt x="77" y="84"/>
                  <a:pt x="80" y="81"/>
                  <a:pt x="80" y="80"/>
                </a:cubicBezTo>
                <a:cubicBezTo>
                  <a:pt x="80" y="36"/>
                  <a:pt x="80" y="36"/>
                  <a:pt x="80" y="36"/>
                </a:cubicBezTo>
                <a:cubicBezTo>
                  <a:pt x="92" y="36"/>
                  <a:pt x="92" y="36"/>
                  <a:pt x="92" y="36"/>
                </a:cubicBezTo>
                <a:cubicBezTo>
                  <a:pt x="92" y="20"/>
                  <a:pt x="92" y="20"/>
                  <a:pt x="92" y="20"/>
                </a:cubicBezTo>
                <a:lnTo>
                  <a:pt x="80" y="20"/>
                </a:lnTo>
                <a:close/>
                <a:moveTo>
                  <a:pt x="56" y="0"/>
                </a:moveTo>
                <a:cubicBezTo>
                  <a:pt x="56" y="96"/>
                  <a:pt x="56" y="96"/>
                  <a:pt x="56" y="96"/>
                </a:cubicBezTo>
                <a:cubicBezTo>
                  <a:pt x="0" y="83"/>
                  <a:pt x="0" y="83"/>
                  <a:pt x="0" y="83"/>
                </a:cubicBezTo>
                <a:cubicBezTo>
                  <a:pt x="0" y="13"/>
                  <a:pt x="0" y="13"/>
                  <a:pt x="0" y="13"/>
                </a:cubicBezTo>
                <a:lnTo>
                  <a:pt x="56" y="0"/>
                </a:lnTo>
                <a:close/>
                <a:moveTo>
                  <a:pt x="44" y="28"/>
                </a:moveTo>
                <a:cubicBezTo>
                  <a:pt x="36" y="29"/>
                  <a:pt x="36" y="29"/>
                  <a:pt x="36" y="29"/>
                </a:cubicBezTo>
                <a:cubicBezTo>
                  <a:pt x="36" y="50"/>
                  <a:pt x="36" y="50"/>
                  <a:pt x="36" y="50"/>
                </a:cubicBezTo>
                <a:cubicBezTo>
                  <a:pt x="36" y="51"/>
                  <a:pt x="37" y="52"/>
                  <a:pt x="37" y="52"/>
                </a:cubicBezTo>
                <a:cubicBezTo>
                  <a:pt x="37" y="53"/>
                  <a:pt x="37" y="53"/>
                  <a:pt x="37" y="54"/>
                </a:cubicBezTo>
                <a:cubicBezTo>
                  <a:pt x="37" y="54"/>
                  <a:pt x="37" y="54"/>
                  <a:pt x="37" y="55"/>
                </a:cubicBezTo>
                <a:cubicBezTo>
                  <a:pt x="37" y="55"/>
                  <a:pt x="37" y="55"/>
                  <a:pt x="37" y="56"/>
                </a:cubicBezTo>
                <a:cubicBezTo>
                  <a:pt x="37" y="56"/>
                  <a:pt x="37" y="56"/>
                  <a:pt x="37" y="56"/>
                </a:cubicBezTo>
                <a:cubicBezTo>
                  <a:pt x="36" y="55"/>
                  <a:pt x="36" y="55"/>
                  <a:pt x="36" y="55"/>
                </a:cubicBezTo>
                <a:cubicBezTo>
                  <a:pt x="36" y="54"/>
                  <a:pt x="36" y="54"/>
                  <a:pt x="36" y="54"/>
                </a:cubicBezTo>
                <a:cubicBezTo>
                  <a:pt x="35" y="54"/>
                  <a:pt x="35" y="53"/>
                  <a:pt x="35" y="53"/>
                </a:cubicBezTo>
                <a:cubicBezTo>
                  <a:pt x="35" y="53"/>
                  <a:pt x="35" y="53"/>
                  <a:pt x="35" y="52"/>
                </a:cubicBezTo>
                <a:cubicBezTo>
                  <a:pt x="21" y="29"/>
                  <a:pt x="21" y="29"/>
                  <a:pt x="21" y="29"/>
                </a:cubicBezTo>
                <a:cubicBezTo>
                  <a:pt x="13" y="30"/>
                  <a:pt x="13" y="30"/>
                  <a:pt x="13" y="30"/>
                </a:cubicBezTo>
                <a:cubicBezTo>
                  <a:pt x="13" y="66"/>
                  <a:pt x="13" y="66"/>
                  <a:pt x="13" y="66"/>
                </a:cubicBezTo>
                <a:cubicBezTo>
                  <a:pt x="20" y="67"/>
                  <a:pt x="20" y="67"/>
                  <a:pt x="20" y="67"/>
                </a:cubicBezTo>
                <a:cubicBezTo>
                  <a:pt x="20" y="46"/>
                  <a:pt x="20" y="46"/>
                  <a:pt x="20" y="46"/>
                </a:cubicBezTo>
                <a:cubicBezTo>
                  <a:pt x="20" y="46"/>
                  <a:pt x="20" y="45"/>
                  <a:pt x="20" y="44"/>
                </a:cubicBezTo>
                <a:cubicBezTo>
                  <a:pt x="20" y="44"/>
                  <a:pt x="20" y="43"/>
                  <a:pt x="20" y="43"/>
                </a:cubicBezTo>
                <a:cubicBezTo>
                  <a:pt x="20" y="42"/>
                  <a:pt x="20" y="42"/>
                  <a:pt x="20" y="41"/>
                </a:cubicBezTo>
                <a:cubicBezTo>
                  <a:pt x="20" y="41"/>
                  <a:pt x="20" y="41"/>
                  <a:pt x="20" y="40"/>
                </a:cubicBezTo>
                <a:cubicBezTo>
                  <a:pt x="20" y="40"/>
                  <a:pt x="20" y="40"/>
                  <a:pt x="20" y="40"/>
                </a:cubicBezTo>
                <a:cubicBezTo>
                  <a:pt x="20" y="40"/>
                  <a:pt x="20" y="41"/>
                  <a:pt x="20" y="41"/>
                </a:cubicBezTo>
                <a:cubicBezTo>
                  <a:pt x="20" y="41"/>
                  <a:pt x="21" y="41"/>
                  <a:pt x="21" y="42"/>
                </a:cubicBezTo>
                <a:cubicBezTo>
                  <a:pt x="21" y="42"/>
                  <a:pt x="21" y="42"/>
                  <a:pt x="21" y="42"/>
                </a:cubicBezTo>
                <a:cubicBezTo>
                  <a:pt x="21" y="43"/>
                  <a:pt x="22" y="43"/>
                  <a:pt x="22" y="43"/>
                </a:cubicBezTo>
                <a:cubicBezTo>
                  <a:pt x="36" y="68"/>
                  <a:pt x="36" y="68"/>
                  <a:pt x="36" y="68"/>
                </a:cubicBezTo>
                <a:cubicBezTo>
                  <a:pt x="44" y="68"/>
                  <a:pt x="44" y="68"/>
                  <a:pt x="44" y="68"/>
                </a:cubicBezTo>
                <a:lnTo>
                  <a:pt x="44" y="28"/>
                </a:lnTo>
                <a:close/>
              </a:path>
            </a:pathLst>
          </a:custGeom>
          <a:solidFill>
            <a:schemeClr val="bg1"/>
          </a:solidFill>
          <a:ln>
            <a:noFill/>
          </a:ln>
          <a:extLst/>
        </p:spPr>
        <p:txBody>
          <a:bodyPr vert="horz" wrap="square" lIns="89570" tIns="44785" rIns="89570" bIns="44785" numCol="1" anchor="t" anchorCtr="0" compatLnSpc="1">
            <a:prstTxWarp prst="textNoShape">
              <a:avLst/>
            </a:prstTxWarp>
          </a:bodyPr>
          <a:lstStyle/>
          <a:p>
            <a:pPr defTabSz="913555">
              <a:defRPr/>
            </a:pPr>
            <a:endParaRPr lang="en-US" sz="1763">
              <a:solidFill>
                <a:srgbClr val="FFFFFF"/>
              </a:solidFill>
              <a:latin typeface="Segoe UI"/>
            </a:endParaRPr>
          </a:p>
        </p:txBody>
      </p:sp>
      <p:sp>
        <p:nvSpPr>
          <p:cNvPr id="46" name="Freeform 5"/>
          <p:cNvSpPr>
            <a:spLocks noEditPoints="1"/>
          </p:cNvSpPr>
          <p:nvPr/>
        </p:nvSpPr>
        <p:spPr bwMode="auto">
          <a:xfrm>
            <a:off x="3113357" y="4368936"/>
            <a:ext cx="320150" cy="296086"/>
          </a:xfrm>
          <a:custGeom>
            <a:avLst/>
            <a:gdLst>
              <a:gd name="T0" fmla="*/ 1446 w 2030"/>
              <a:gd name="T1" fmla="*/ 1047 h 1877"/>
              <a:gd name="T2" fmla="*/ 1218 w 2030"/>
              <a:gd name="T3" fmla="*/ 583 h 1877"/>
              <a:gd name="T4" fmla="*/ 901 w 2030"/>
              <a:gd name="T5" fmla="*/ 375 h 1877"/>
              <a:gd name="T6" fmla="*/ 773 w 2030"/>
              <a:gd name="T7" fmla="*/ 109 h 1877"/>
              <a:gd name="T8" fmla="*/ 555 w 2030"/>
              <a:gd name="T9" fmla="*/ 109 h 1877"/>
              <a:gd name="T10" fmla="*/ 317 w 2030"/>
              <a:gd name="T11" fmla="*/ 593 h 1877"/>
              <a:gd name="T12" fmla="*/ 0 w 2030"/>
              <a:gd name="T13" fmla="*/ 810 h 1877"/>
              <a:gd name="T14" fmla="*/ 317 w 2030"/>
              <a:gd name="T15" fmla="*/ 1027 h 1877"/>
              <a:gd name="T16" fmla="*/ 327 w 2030"/>
              <a:gd name="T17" fmla="*/ 1531 h 1877"/>
              <a:gd name="T18" fmla="*/ 1010 w 2030"/>
              <a:gd name="T19" fmla="*/ 1531 h 1877"/>
              <a:gd name="T20" fmla="*/ 1297 w 2030"/>
              <a:gd name="T21" fmla="*/ 1462 h 1877"/>
              <a:gd name="T22" fmla="*/ 2030 w 2030"/>
              <a:gd name="T23" fmla="*/ 1353 h 1877"/>
              <a:gd name="T24" fmla="*/ 703 w 2030"/>
              <a:gd name="T25" fmla="*/ 1195 h 1877"/>
              <a:gd name="T26" fmla="*/ 783 w 2030"/>
              <a:gd name="T27" fmla="*/ 1067 h 1877"/>
              <a:gd name="T28" fmla="*/ 703 w 2030"/>
              <a:gd name="T29" fmla="*/ 1195 h 1877"/>
              <a:gd name="T30" fmla="*/ 703 w 2030"/>
              <a:gd name="T31" fmla="*/ 711 h 1877"/>
              <a:gd name="T32" fmla="*/ 882 w 2030"/>
              <a:gd name="T33" fmla="*/ 770 h 1877"/>
              <a:gd name="T34" fmla="*/ 703 w 2030"/>
              <a:gd name="T35" fmla="*/ 948 h 1877"/>
              <a:gd name="T36" fmla="*/ 466 w 2030"/>
              <a:gd name="T37" fmla="*/ 780 h 1877"/>
              <a:gd name="T38" fmla="*/ 624 w 2030"/>
              <a:gd name="T39" fmla="*/ 919 h 1877"/>
              <a:gd name="T40" fmla="*/ 466 w 2030"/>
              <a:gd name="T41" fmla="*/ 810 h 1877"/>
              <a:gd name="T42" fmla="*/ 703 w 2030"/>
              <a:gd name="T43" fmla="*/ 227 h 1877"/>
              <a:gd name="T44" fmla="*/ 773 w 2030"/>
              <a:gd name="T45" fmla="*/ 583 h 1877"/>
              <a:gd name="T46" fmla="*/ 703 w 2030"/>
              <a:gd name="T47" fmla="*/ 632 h 1877"/>
              <a:gd name="T48" fmla="*/ 703 w 2030"/>
              <a:gd name="T49" fmla="*/ 227 h 1877"/>
              <a:gd name="T50" fmla="*/ 1000 w 2030"/>
              <a:gd name="T51" fmla="*/ 800 h 1877"/>
              <a:gd name="T52" fmla="*/ 1387 w 2030"/>
              <a:gd name="T53" fmla="*/ 1096 h 1877"/>
              <a:gd name="T54" fmla="*/ 882 w 2030"/>
              <a:gd name="T55" fmla="*/ 1017 h 1877"/>
              <a:gd name="T56" fmla="*/ 961 w 2030"/>
              <a:gd name="T57" fmla="*/ 800 h 1877"/>
              <a:gd name="T58" fmla="*/ 624 w 2030"/>
              <a:gd name="T59" fmla="*/ 652 h 1877"/>
              <a:gd name="T60" fmla="*/ 387 w 2030"/>
              <a:gd name="T61" fmla="*/ 642 h 1877"/>
              <a:gd name="T62" fmla="*/ 624 w 2030"/>
              <a:gd name="T63" fmla="*/ 247 h 1877"/>
              <a:gd name="T64" fmla="*/ 436 w 2030"/>
              <a:gd name="T65" fmla="*/ 928 h 1877"/>
              <a:gd name="T66" fmla="*/ 624 w 2030"/>
              <a:gd name="T67" fmla="*/ 1195 h 1877"/>
              <a:gd name="T68" fmla="*/ 387 w 2030"/>
              <a:gd name="T69" fmla="*/ 988 h 1877"/>
              <a:gd name="T70" fmla="*/ 990 w 2030"/>
              <a:gd name="T71" fmla="*/ 1432 h 1877"/>
              <a:gd name="T72" fmla="*/ 862 w 2030"/>
              <a:gd name="T73" fmla="*/ 1096 h 1877"/>
              <a:gd name="T74" fmla="*/ 1278 w 2030"/>
              <a:gd name="T75" fmla="*/ 1353 h 1877"/>
              <a:gd name="T76" fmla="*/ 990 w 2030"/>
              <a:gd name="T77" fmla="*/ 1432 h 18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030" h="1877">
                <a:moveTo>
                  <a:pt x="1654" y="978"/>
                </a:moveTo>
                <a:cubicBezTo>
                  <a:pt x="1575" y="978"/>
                  <a:pt x="1505" y="1007"/>
                  <a:pt x="1446" y="1047"/>
                </a:cubicBezTo>
                <a:cubicBezTo>
                  <a:pt x="1169" y="721"/>
                  <a:pt x="1169" y="721"/>
                  <a:pt x="1169" y="721"/>
                </a:cubicBezTo>
                <a:cubicBezTo>
                  <a:pt x="1198" y="681"/>
                  <a:pt x="1218" y="632"/>
                  <a:pt x="1218" y="583"/>
                </a:cubicBezTo>
                <a:cubicBezTo>
                  <a:pt x="1218" y="454"/>
                  <a:pt x="1119" y="355"/>
                  <a:pt x="1000" y="355"/>
                </a:cubicBezTo>
                <a:cubicBezTo>
                  <a:pt x="961" y="355"/>
                  <a:pt x="931" y="365"/>
                  <a:pt x="901" y="375"/>
                </a:cubicBezTo>
                <a:cubicBezTo>
                  <a:pt x="753" y="168"/>
                  <a:pt x="753" y="168"/>
                  <a:pt x="753" y="168"/>
                </a:cubicBezTo>
                <a:cubicBezTo>
                  <a:pt x="763" y="148"/>
                  <a:pt x="773" y="128"/>
                  <a:pt x="773" y="109"/>
                </a:cubicBezTo>
                <a:cubicBezTo>
                  <a:pt x="773" y="49"/>
                  <a:pt x="723" y="0"/>
                  <a:pt x="664" y="0"/>
                </a:cubicBezTo>
                <a:cubicBezTo>
                  <a:pt x="604" y="0"/>
                  <a:pt x="555" y="49"/>
                  <a:pt x="555" y="109"/>
                </a:cubicBezTo>
                <a:cubicBezTo>
                  <a:pt x="555" y="128"/>
                  <a:pt x="565" y="158"/>
                  <a:pt x="575" y="168"/>
                </a:cubicBezTo>
                <a:cubicBezTo>
                  <a:pt x="317" y="593"/>
                  <a:pt x="317" y="593"/>
                  <a:pt x="317" y="593"/>
                </a:cubicBezTo>
                <a:cubicBezTo>
                  <a:pt x="287" y="583"/>
                  <a:pt x="268" y="583"/>
                  <a:pt x="238" y="583"/>
                </a:cubicBezTo>
                <a:cubicBezTo>
                  <a:pt x="109" y="583"/>
                  <a:pt x="0" y="681"/>
                  <a:pt x="0" y="810"/>
                </a:cubicBezTo>
                <a:cubicBezTo>
                  <a:pt x="0" y="938"/>
                  <a:pt x="109" y="1047"/>
                  <a:pt x="238" y="1047"/>
                </a:cubicBezTo>
                <a:cubicBezTo>
                  <a:pt x="258" y="1047"/>
                  <a:pt x="287" y="1037"/>
                  <a:pt x="317" y="1027"/>
                </a:cubicBezTo>
                <a:cubicBezTo>
                  <a:pt x="456" y="1264"/>
                  <a:pt x="456" y="1264"/>
                  <a:pt x="456" y="1264"/>
                </a:cubicBezTo>
                <a:cubicBezTo>
                  <a:pt x="377" y="1323"/>
                  <a:pt x="327" y="1422"/>
                  <a:pt x="327" y="1531"/>
                </a:cubicBezTo>
                <a:cubicBezTo>
                  <a:pt x="327" y="1719"/>
                  <a:pt x="476" y="1877"/>
                  <a:pt x="664" y="1877"/>
                </a:cubicBezTo>
                <a:cubicBezTo>
                  <a:pt x="852" y="1877"/>
                  <a:pt x="1010" y="1719"/>
                  <a:pt x="1010" y="1531"/>
                </a:cubicBezTo>
                <a:cubicBezTo>
                  <a:pt x="1010" y="1531"/>
                  <a:pt x="1000" y="1521"/>
                  <a:pt x="1000" y="1511"/>
                </a:cubicBezTo>
                <a:cubicBezTo>
                  <a:pt x="1297" y="1462"/>
                  <a:pt x="1297" y="1462"/>
                  <a:pt x="1297" y="1462"/>
                </a:cubicBezTo>
                <a:cubicBezTo>
                  <a:pt x="1337" y="1620"/>
                  <a:pt x="1486" y="1728"/>
                  <a:pt x="1654" y="1728"/>
                </a:cubicBezTo>
                <a:cubicBezTo>
                  <a:pt x="1862" y="1728"/>
                  <a:pt x="2030" y="1561"/>
                  <a:pt x="2030" y="1353"/>
                </a:cubicBezTo>
                <a:cubicBezTo>
                  <a:pt x="2030" y="1146"/>
                  <a:pt x="1862" y="978"/>
                  <a:pt x="1654" y="978"/>
                </a:cubicBezTo>
                <a:close/>
                <a:moveTo>
                  <a:pt x="703" y="1195"/>
                </a:moveTo>
                <a:cubicBezTo>
                  <a:pt x="703" y="1037"/>
                  <a:pt x="703" y="1037"/>
                  <a:pt x="703" y="1037"/>
                </a:cubicBezTo>
                <a:cubicBezTo>
                  <a:pt x="783" y="1067"/>
                  <a:pt x="783" y="1067"/>
                  <a:pt x="783" y="1067"/>
                </a:cubicBezTo>
                <a:cubicBezTo>
                  <a:pt x="733" y="1205"/>
                  <a:pt x="733" y="1205"/>
                  <a:pt x="733" y="1205"/>
                </a:cubicBezTo>
                <a:cubicBezTo>
                  <a:pt x="723" y="1195"/>
                  <a:pt x="713" y="1195"/>
                  <a:pt x="703" y="1195"/>
                </a:cubicBezTo>
                <a:close/>
                <a:moveTo>
                  <a:pt x="703" y="948"/>
                </a:moveTo>
                <a:cubicBezTo>
                  <a:pt x="703" y="711"/>
                  <a:pt x="703" y="711"/>
                  <a:pt x="703" y="711"/>
                </a:cubicBezTo>
                <a:cubicBezTo>
                  <a:pt x="802" y="681"/>
                  <a:pt x="802" y="681"/>
                  <a:pt x="802" y="681"/>
                </a:cubicBezTo>
                <a:cubicBezTo>
                  <a:pt x="822" y="721"/>
                  <a:pt x="852" y="751"/>
                  <a:pt x="882" y="770"/>
                </a:cubicBezTo>
                <a:cubicBezTo>
                  <a:pt x="812" y="988"/>
                  <a:pt x="812" y="988"/>
                  <a:pt x="812" y="988"/>
                </a:cubicBezTo>
                <a:cubicBezTo>
                  <a:pt x="703" y="948"/>
                  <a:pt x="703" y="948"/>
                  <a:pt x="703" y="948"/>
                </a:cubicBezTo>
                <a:cubicBezTo>
                  <a:pt x="703" y="948"/>
                  <a:pt x="703" y="948"/>
                  <a:pt x="703" y="948"/>
                </a:cubicBezTo>
                <a:close/>
                <a:moveTo>
                  <a:pt x="466" y="780"/>
                </a:moveTo>
                <a:cubicBezTo>
                  <a:pt x="624" y="731"/>
                  <a:pt x="624" y="731"/>
                  <a:pt x="624" y="731"/>
                </a:cubicBezTo>
                <a:cubicBezTo>
                  <a:pt x="624" y="919"/>
                  <a:pt x="624" y="919"/>
                  <a:pt x="624" y="919"/>
                </a:cubicBezTo>
                <a:cubicBezTo>
                  <a:pt x="466" y="859"/>
                  <a:pt x="466" y="859"/>
                  <a:pt x="466" y="859"/>
                </a:cubicBezTo>
                <a:cubicBezTo>
                  <a:pt x="466" y="839"/>
                  <a:pt x="466" y="830"/>
                  <a:pt x="466" y="810"/>
                </a:cubicBezTo>
                <a:cubicBezTo>
                  <a:pt x="466" y="800"/>
                  <a:pt x="466" y="790"/>
                  <a:pt x="466" y="780"/>
                </a:cubicBezTo>
                <a:close/>
                <a:moveTo>
                  <a:pt x="703" y="227"/>
                </a:moveTo>
                <a:cubicBezTo>
                  <a:pt x="842" y="425"/>
                  <a:pt x="842" y="425"/>
                  <a:pt x="842" y="425"/>
                </a:cubicBezTo>
                <a:cubicBezTo>
                  <a:pt x="802" y="464"/>
                  <a:pt x="773" y="523"/>
                  <a:pt x="773" y="583"/>
                </a:cubicBezTo>
                <a:cubicBezTo>
                  <a:pt x="773" y="593"/>
                  <a:pt x="773" y="602"/>
                  <a:pt x="773" y="602"/>
                </a:cubicBezTo>
                <a:cubicBezTo>
                  <a:pt x="703" y="632"/>
                  <a:pt x="703" y="632"/>
                  <a:pt x="703" y="632"/>
                </a:cubicBezTo>
                <a:cubicBezTo>
                  <a:pt x="703" y="227"/>
                  <a:pt x="703" y="227"/>
                  <a:pt x="703" y="227"/>
                </a:cubicBezTo>
                <a:cubicBezTo>
                  <a:pt x="703" y="227"/>
                  <a:pt x="703" y="227"/>
                  <a:pt x="703" y="227"/>
                </a:cubicBezTo>
                <a:close/>
                <a:moveTo>
                  <a:pt x="961" y="800"/>
                </a:moveTo>
                <a:cubicBezTo>
                  <a:pt x="971" y="800"/>
                  <a:pt x="981" y="800"/>
                  <a:pt x="1000" y="800"/>
                </a:cubicBezTo>
                <a:cubicBezTo>
                  <a:pt x="1040" y="800"/>
                  <a:pt x="1070" y="790"/>
                  <a:pt x="1109" y="770"/>
                </a:cubicBezTo>
                <a:cubicBezTo>
                  <a:pt x="1387" y="1096"/>
                  <a:pt x="1387" y="1096"/>
                  <a:pt x="1387" y="1096"/>
                </a:cubicBezTo>
                <a:cubicBezTo>
                  <a:pt x="1357" y="1126"/>
                  <a:pt x="1337" y="1156"/>
                  <a:pt x="1317" y="1185"/>
                </a:cubicBezTo>
                <a:cubicBezTo>
                  <a:pt x="882" y="1017"/>
                  <a:pt x="882" y="1017"/>
                  <a:pt x="882" y="1017"/>
                </a:cubicBezTo>
                <a:cubicBezTo>
                  <a:pt x="961" y="800"/>
                  <a:pt x="961" y="800"/>
                  <a:pt x="961" y="800"/>
                </a:cubicBezTo>
                <a:cubicBezTo>
                  <a:pt x="961" y="800"/>
                  <a:pt x="961" y="800"/>
                  <a:pt x="961" y="800"/>
                </a:cubicBezTo>
                <a:close/>
                <a:moveTo>
                  <a:pt x="624" y="247"/>
                </a:moveTo>
                <a:cubicBezTo>
                  <a:pt x="624" y="652"/>
                  <a:pt x="624" y="652"/>
                  <a:pt x="624" y="652"/>
                </a:cubicBezTo>
                <a:cubicBezTo>
                  <a:pt x="436" y="711"/>
                  <a:pt x="436" y="711"/>
                  <a:pt x="436" y="711"/>
                </a:cubicBezTo>
                <a:cubicBezTo>
                  <a:pt x="426" y="681"/>
                  <a:pt x="406" y="662"/>
                  <a:pt x="387" y="642"/>
                </a:cubicBezTo>
                <a:cubicBezTo>
                  <a:pt x="624" y="247"/>
                  <a:pt x="624" y="247"/>
                  <a:pt x="624" y="247"/>
                </a:cubicBezTo>
                <a:cubicBezTo>
                  <a:pt x="624" y="247"/>
                  <a:pt x="624" y="247"/>
                  <a:pt x="624" y="247"/>
                </a:cubicBezTo>
                <a:close/>
                <a:moveTo>
                  <a:pt x="387" y="988"/>
                </a:moveTo>
                <a:cubicBezTo>
                  <a:pt x="406" y="968"/>
                  <a:pt x="416" y="948"/>
                  <a:pt x="436" y="928"/>
                </a:cubicBezTo>
                <a:cubicBezTo>
                  <a:pt x="624" y="1007"/>
                  <a:pt x="624" y="1007"/>
                  <a:pt x="624" y="1007"/>
                </a:cubicBezTo>
                <a:cubicBezTo>
                  <a:pt x="624" y="1195"/>
                  <a:pt x="624" y="1195"/>
                  <a:pt x="624" y="1195"/>
                </a:cubicBezTo>
                <a:cubicBezTo>
                  <a:pt x="585" y="1195"/>
                  <a:pt x="555" y="1205"/>
                  <a:pt x="525" y="1225"/>
                </a:cubicBezTo>
                <a:cubicBezTo>
                  <a:pt x="387" y="988"/>
                  <a:pt x="387" y="988"/>
                  <a:pt x="387" y="988"/>
                </a:cubicBezTo>
                <a:cubicBezTo>
                  <a:pt x="387" y="988"/>
                  <a:pt x="387" y="988"/>
                  <a:pt x="387" y="988"/>
                </a:cubicBezTo>
                <a:close/>
                <a:moveTo>
                  <a:pt x="990" y="1432"/>
                </a:moveTo>
                <a:cubicBezTo>
                  <a:pt x="961" y="1343"/>
                  <a:pt x="901" y="1264"/>
                  <a:pt x="812" y="1225"/>
                </a:cubicBezTo>
                <a:cubicBezTo>
                  <a:pt x="862" y="1096"/>
                  <a:pt x="862" y="1096"/>
                  <a:pt x="862" y="1096"/>
                </a:cubicBezTo>
                <a:cubicBezTo>
                  <a:pt x="1288" y="1254"/>
                  <a:pt x="1288" y="1254"/>
                  <a:pt x="1288" y="1254"/>
                </a:cubicBezTo>
                <a:cubicBezTo>
                  <a:pt x="1278" y="1294"/>
                  <a:pt x="1278" y="1323"/>
                  <a:pt x="1278" y="1353"/>
                </a:cubicBezTo>
                <a:cubicBezTo>
                  <a:pt x="1278" y="1363"/>
                  <a:pt x="1278" y="1373"/>
                  <a:pt x="1278" y="1383"/>
                </a:cubicBezTo>
                <a:cubicBezTo>
                  <a:pt x="990" y="1432"/>
                  <a:pt x="990" y="1432"/>
                  <a:pt x="990" y="1432"/>
                </a:cubicBezTo>
                <a:cubicBezTo>
                  <a:pt x="990" y="1432"/>
                  <a:pt x="990" y="1432"/>
                  <a:pt x="990" y="1432"/>
                </a:cubicBezTo>
                <a:close/>
              </a:path>
            </a:pathLst>
          </a:custGeom>
          <a:solidFill>
            <a:schemeClr val="bg1"/>
          </a:solidFill>
          <a:ln>
            <a:noFill/>
          </a:ln>
        </p:spPr>
        <p:txBody>
          <a:bodyPr vert="horz" wrap="square" lIns="89570" tIns="44785" rIns="89570" bIns="44785" numCol="1" anchor="t" anchorCtr="0" compatLnSpc="1">
            <a:prstTxWarp prst="textNoShape">
              <a:avLst/>
            </a:prstTxWarp>
          </a:bodyPr>
          <a:lstStyle/>
          <a:p>
            <a:pPr defTabSz="913555">
              <a:defRPr/>
            </a:pPr>
            <a:endParaRPr lang="en-US" sz="1959">
              <a:solidFill>
                <a:srgbClr val="FFFFFF"/>
              </a:solidFill>
              <a:latin typeface="Segoe UI"/>
            </a:endParaRPr>
          </a:p>
        </p:txBody>
      </p:sp>
      <p:sp>
        <p:nvSpPr>
          <p:cNvPr id="47" name="Freeform 14"/>
          <p:cNvSpPr>
            <a:spLocks noEditPoints="1"/>
          </p:cNvSpPr>
          <p:nvPr/>
        </p:nvSpPr>
        <p:spPr bwMode="auto">
          <a:xfrm>
            <a:off x="8435738" y="4355933"/>
            <a:ext cx="267902" cy="314198"/>
          </a:xfrm>
          <a:custGeom>
            <a:avLst/>
            <a:gdLst>
              <a:gd name="T0" fmla="*/ 0 w 1834"/>
              <a:gd name="T1" fmla="*/ 1186 h 2152"/>
              <a:gd name="T2" fmla="*/ 1834 w 1834"/>
              <a:gd name="T3" fmla="*/ 1186 h 2152"/>
              <a:gd name="T4" fmla="*/ 1834 w 1834"/>
              <a:gd name="T5" fmla="*/ 1962 h 2152"/>
              <a:gd name="T6" fmla="*/ 1650 w 1834"/>
              <a:gd name="T7" fmla="*/ 2152 h 2152"/>
              <a:gd name="T8" fmla="*/ 189 w 1834"/>
              <a:gd name="T9" fmla="*/ 2152 h 2152"/>
              <a:gd name="T10" fmla="*/ 0 w 1834"/>
              <a:gd name="T11" fmla="*/ 1962 h 2152"/>
              <a:gd name="T12" fmla="*/ 0 w 1834"/>
              <a:gd name="T13" fmla="*/ 1186 h 2152"/>
              <a:gd name="T14" fmla="*/ 0 w 1834"/>
              <a:gd name="T15" fmla="*/ 1186 h 2152"/>
              <a:gd name="T16" fmla="*/ 543 w 1834"/>
              <a:gd name="T17" fmla="*/ 832 h 2152"/>
              <a:gd name="T18" fmla="*/ 234 w 1834"/>
              <a:gd name="T19" fmla="*/ 832 h 2152"/>
              <a:gd name="T20" fmla="*/ 79 w 1834"/>
              <a:gd name="T21" fmla="*/ 1146 h 2152"/>
              <a:gd name="T22" fmla="*/ 384 w 1834"/>
              <a:gd name="T23" fmla="*/ 1146 h 2152"/>
              <a:gd name="T24" fmla="*/ 543 w 1834"/>
              <a:gd name="T25" fmla="*/ 832 h 2152"/>
              <a:gd name="T26" fmla="*/ 543 w 1834"/>
              <a:gd name="T27" fmla="*/ 832 h 2152"/>
              <a:gd name="T28" fmla="*/ 917 w 1834"/>
              <a:gd name="T29" fmla="*/ 1146 h 2152"/>
              <a:gd name="T30" fmla="*/ 1076 w 1834"/>
              <a:gd name="T31" fmla="*/ 832 h 2152"/>
              <a:gd name="T32" fmla="*/ 767 w 1834"/>
              <a:gd name="T33" fmla="*/ 832 h 2152"/>
              <a:gd name="T34" fmla="*/ 613 w 1834"/>
              <a:gd name="T35" fmla="*/ 1146 h 2152"/>
              <a:gd name="T36" fmla="*/ 917 w 1834"/>
              <a:gd name="T37" fmla="*/ 1146 h 2152"/>
              <a:gd name="T38" fmla="*/ 917 w 1834"/>
              <a:gd name="T39" fmla="*/ 1146 h 2152"/>
              <a:gd name="T40" fmla="*/ 1146 w 1834"/>
              <a:gd name="T41" fmla="*/ 1146 h 2152"/>
              <a:gd name="T42" fmla="*/ 1450 w 1834"/>
              <a:gd name="T43" fmla="*/ 1146 h 2152"/>
              <a:gd name="T44" fmla="*/ 1610 w 1834"/>
              <a:gd name="T45" fmla="*/ 832 h 2152"/>
              <a:gd name="T46" fmla="*/ 1301 w 1834"/>
              <a:gd name="T47" fmla="*/ 832 h 2152"/>
              <a:gd name="T48" fmla="*/ 1146 w 1834"/>
              <a:gd name="T49" fmla="*/ 1146 h 2152"/>
              <a:gd name="T50" fmla="*/ 1146 w 1834"/>
              <a:gd name="T51" fmla="*/ 1146 h 2152"/>
              <a:gd name="T52" fmla="*/ 1680 w 1834"/>
              <a:gd name="T53" fmla="*/ 1146 h 2152"/>
              <a:gd name="T54" fmla="*/ 1834 w 1834"/>
              <a:gd name="T55" fmla="*/ 1146 h 2152"/>
              <a:gd name="T56" fmla="*/ 1834 w 1834"/>
              <a:gd name="T57" fmla="*/ 832 h 2152"/>
              <a:gd name="T58" fmla="*/ 1680 w 1834"/>
              <a:gd name="T59" fmla="*/ 1146 h 2152"/>
              <a:gd name="T60" fmla="*/ 1680 w 1834"/>
              <a:gd name="T61" fmla="*/ 1146 h 2152"/>
              <a:gd name="T62" fmla="*/ 234 w 1834"/>
              <a:gd name="T63" fmla="*/ 707 h 2152"/>
              <a:gd name="T64" fmla="*/ 234 w 1834"/>
              <a:gd name="T65" fmla="*/ 707 h 2152"/>
              <a:gd name="T66" fmla="*/ 1530 w 1834"/>
              <a:gd name="T67" fmla="*/ 369 h 2152"/>
              <a:gd name="T68" fmla="*/ 1560 w 1834"/>
              <a:gd name="T69" fmla="*/ 364 h 2152"/>
              <a:gd name="T70" fmla="*/ 1560 w 1834"/>
              <a:gd name="T71" fmla="*/ 364 h 2152"/>
              <a:gd name="T72" fmla="*/ 1779 w 1834"/>
              <a:gd name="T73" fmla="*/ 304 h 2152"/>
              <a:gd name="T74" fmla="*/ 1779 w 1834"/>
              <a:gd name="T75" fmla="*/ 304 h 2152"/>
              <a:gd name="T76" fmla="*/ 1779 w 1834"/>
              <a:gd name="T77" fmla="*/ 304 h 2152"/>
              <a:gd name="T78" fmla="*/ 1700 w 1834"/>
              <a:gd name="T79" fmla="*/ 0 h 2152"/>
              <a:gd name="T80" fmla="*/ 1550 w 1834"/>
              <a:gd name="T81" fmla="*/ 40 h 2152"/>
              <a:gd name="T82" fmla="*/ 1745 w 1834"/>
              <a:gd name="T83" fmla="*/ 264 h 2152"/>
              <a:gd name="T84" fmla="*/ 1525 w 1834"/>
              <a:gd name="T85" fmla="*/ 324 h 2152"/>
              <a:gd name="T86" fmla="*/ 1326 w 1834"/>
              <a:gd name="T87" fmla="*/ 100 h 2152"/>
              <a:gd name="T88" fmla="*/ 1032 w 1834"/>
              <a:gd name="T89" fmla="*/ 175 h 2152"/>
              <a:gd name="T90" fmla="*/ 1226 w 1834"/>
              <a:gd name="T91" fmla="*/ 399 h 2152"/>
              <a:gd name="T92" fmla="*/ 1007 w 1834"/>
              <a:gd name="T93" fmla="*/ 459 h 2152"/>
              <a:gd name="T94" fmla="*/ 812 w 1834"/>
              <a:gd name="T95" fmla="*/ 234 h 2152"/>
              <a:gd name="T96" fmla="*/ 518 w 1834"/>
              <a:gd name="T97" fmla="*/ 309 h 2152"/>
              <a:gd name="T98" fmla="*/ 713 w 1834"/>
              <a:gd name="T99" fmla="*/ 533 h 2152"/>
              <a:gd name="T100" fmla="*/ 493 w 1834"/>
              <a:gd name="T101" fmla="*/ 593 h 2152"/>
              <a:gd name="T102" fmla="*/ 294 w 1834"/>
              <a:gd name="T103" fmla="*/ 369 h 2152"/>
              <a:gd name="T104" fmla="*/ 0 w 1834"/>
              <a:gd name="T105" fmla="*/ 444 h 2152"/>
              <a:gd name="T106" fmla="*/ 229 w 1834"/>
              <a:gd name="T107" fmla="*/ 707 h 2152"/>
              <a:gd name="T108" fmla="*/ 234 w 1834"/>
              <a:gd name="T109" fmla="*/ 707 h 2152"/>
              <a:gd name="T110" fmla="*/ 234 w 1834"/>
              <a:gd name="T111" fmla="*/ 707 h 2152"/>
              <a:gd name="T112" fmla="*/ 74 w 1834"/>
              <a:gd name="T113" fmla="*/ 707 h 2152"/>
              <a:gd name="T114" fmla="*/ 0 w 1834"/>
              <a:gd name="T115" fmla="*/ 782 h 2152"/>
              <a:gd name="T116" fmla="*/ 74 w 1834"/>
              <a:gd name="T117" fmla="*/ 852 h 2152"/>
              <a:gd name="T118" fmla="*/ 144 w 1834"/>
              <a:gd name="T119" fmla="*/ 782 h 2152"/>
              <a:gd name="T120" fmla="*/ 74 w 1834"/>
              <a:gd name="T121" fmla="*/ 707 h 2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34" h="2152">
                <a:moveTo>
                  <a:pt x="0" y="1186"/>
                </a:moveTo>
                <a:cubicBezTo>
                  <a:pt x="1834" y="1186"/>
                  <a:pt x="1834" y="1186"/>
                  <a:pt x="1834" y="1186"/>
                </a:cubicBezTo>
                <a:cubicBezTo>
                  <a:pt x="1834" y="1962"/>
                  <a:pt x="1834" y="1962"/>
                  <a:pt x="1834" y="1962"/>
                </a:cubicBezTo>
                <a:cubicBezTo>
                  <a:pt x="1834" y="2067"/>
                  <a:pt x="1750" y="2152"/>
                  <a:pt x="1650" y="2152"/>
                </a:cubicBezTo>
                <a:cubicBezTo>
                  <a:pt x="189" y="2152"/>
                  <a:pt x="189" y="2152"/>
                  <a:pt x="189" y="2152"/>
                </a:cubicBezTo>
                <a:cubicBezTo>
                  <a:pt x="84" y="2152"/>
                  <a:pt x="0" y="2067"/>
                  <a:pt x="0" y="1962"/>
                </a:cubicBezTo>
                <a:cubicBezTo>
                  <a:pt x="0" y="1186"/>
                  <a:pt x="0" y="1186"/>
                  <a:pt x="0" y="1186"/>
                </a:cubicBezTo>
                <a:cubicBezTo>
                  <a:pt x="0" y="1186"/>
                  <a:pt x="0" y="1186"/>
                  <a:pt x="0" y="1186"/>
                </a:cubicBezTo>
                <a:close/>
                <a:moveTo>
                  <a:pt x="543" y="832"/>
                </a:moveTo>
                <a:cubicBezTo>
                  <a:pt x="234" y="832"/>
                  <a:pt x="234" y="832"/>
                  <a:pt x="234" y="832"/>
                </a:cubicBezTo>
                <a:cubicBezTo>
                  <a:pt x="79" y="1146"/>
                  <a:pt x="79" y="1146"/>
                  <a:pt x="79" y="1146"/>
                </a:cubicBezTo>
                <a:cubicBezTo>
                  <a:pt x="384" y="1146"/>
                  <a:pt x="384" y="1146"/>
                  <a:pt x="384" y="1146"/>
                </a:cubicBezTo>
                <a:cubicBezTo>
                  <a:pt x="543" y="832"/>
                  <a:pt x="543" y="832"/>
                  <a:pt x="543" y="832"/>
                </a:cubicBezTo>
                <a:cubicBezTo>
                  <a:pt x="543" y="832"/>
                  <a:pt x="543" y="832"/>
                  <a:pt x="543" y="832"/>
                </a:cubicBezTo>
                <a:close/>
                <a:moveTo>
                  <a:pt x="917" y="1146"/>
                </a:moveTo>
                <a:cubicBezTo>
                  <a:pt x="1076" y="832"/>
                  <a:pt x="1076" y="832"/>
                  <a:pt x="1076" y="832"/>
                </a:cubicBezTo>
                <a:cubicBezTo>
                  <a:pt x="767" y="832"/>
                  <a:pt x="767" y="832"/>
                  <a:pt x="767" y="832"/>
                </a:cubicBezTo>
                <a:cubicBezTo>
                  <a:pt x="613" y="1146"/>
                  <a:pt x="613" y="1146"/>
                  <a:pt x="613" y="1146"/>
                </a:cubicBezTo>
                <a:cubicBezTo>
                  <a:pt x="917" y="1146"/>
                  <a:pt x="917" y="1146"/>
                  <a:pt x="917" y="1146"/>
                </a:cubicBezTo>
                <a:cubicBezTo>
                  <a:pt x="917" y="1146"/>
                  <a:pt x="917" y="1146"/>
                  <a:pt x="917" y="1146"/>
                </a:cubicBezTo>
                <a:close/>
                <a:moveTo>
                  <a:pt x="1146" y="1146"/>
                </a:moveTo>
                <a:cubicBezTo>
                  <a:pt x="1450" y="1146"/>
                  <a:pt x="1450" y="1146"/>
                  <a:pt x="1450" y="1146"/>
                </a:cubicBezTo>
                <a:cubicBezTo>
                  <a:pt x="1610" y="832"/>
                  <a:pt x="1610" y="832"/>
                  <a:pt x="1610" y="832"/>
                </a:cubicBezTo>
                <a:cubicBezTo>
                  <a:pt x="1301" y="832"/>
                  <a:pt x="1301" y="832"/>
                  <a:pt x="1301" y="832"/>
                </a:cubicBezTo>
                <a:cubicBezTo>
                  <a:pt x="1146" y="1146"/>
                  <a:pt x="1146" y="1146"/>
                  <a:pt x="1146" y="1146"/>
                </a:cubicBezTo>
                <a:cubicBezTo>
                  <a:pt x="1146" y="1146"/>
                  <a:pt x="1146" y="1146"/>
                  <a:pt x="1146" y="1146"/>
                </a:cubicBezTo>
                <a:close/>
                <a:moveTo>
                  <a:pt x="1680" y="1146"/>
                </a:moveTo>
                <a:cubicBezTo>
                  <a:pt x="1834" y="1146"/>
                  <a:pt x="1834" y="1146"/>
                  <a:pt x="1834" y="1146"/>
                </a:cubicBezTo>
                <a:cubicBezTo>
                  <a:pt x="1834" y="832"/>
                  <a:pt x="1834" y="832"/>
                  <a:pt x="1834" y="832"/>
                </a:cubicBezTo>
                <a:cubicBezTo>
                  <a:pt x="1680" y="1146"/>
                  <a:pt x="1680" y="1146"/>
                  <a:pt x="1680" y="1146"/>
                </a:cubicBezTo>
                <a:cubicBezTo>
                  <a:pt x="1680" y="1146"/>
                  <a:pt x="1680" y="1146"/>
                  <a:pt x="1680" y="1146"/>
                </a:cubicBezTo>
                <a:close/>
                <a:moveTo>
                  <a:pt x="234" y="707"/>
                </a:moveTo>
                <a:cubicBezTo>
                  <a:pt x="234" y="707"/>
                  <a:pt x="234" y="707"/>
                  <a:pt x="234" y="707"/>
                </a:cubicBezTo>
                <a:cubicBezTo>
                  <a:pt x="1530" y="369"/>
                  <a:pt x="1530" y="369"/>
                  <a:pt x="1530" y="369"/>
                </a:cubicBezTo>
                <a:cubicBezTo>
                  <a:pt x="1560" y="364"/>
                  <a:pt x="1560" y="364"/>
                  <a:pt x="1560" y="364"/>
                </a:cubicBezTo>
                <a:cubicBezTo>
                  <a:pt x="1560" y="364"/>
                  <a:pt x="1560" y="364"/>
                  <a:pt x="1560" y="364"/>
                </a:cubicBezTo>
                <a:cubicBezTo>
                  <a:pt x="1779" y="304"/>
                  <a:pt x="1779" y="304"/>
                  <a:pt x="1779" y="304"/>
                </a:cubicBezTo>
                <a:cubicBezTo>
                  <a:pt x="1779" y="304"/>
                  <a:pt x="1779" y="304"/>
                  <a:pt x="1779" y="304"/>
                </a:cubicBezTo>
                <a:cubicBezTo>
                  <a:pt x="1779" y="304"/>
                  <a:pt x="1779" y="304"/>
                  <a:pt x="1779" y="304"/>
                </a:cubicBezTo>
                <a:cubicBezTo>
                  <a:pt x="1700" y="0"/>
                  <a:pt x="1700" y="0"/>
                  <a:pt x="1700" y="0"/>
                </a:cubicBezTo>
                <a:cubicBezTo>
                  <a:pt x="1550" y="40"/>
                  <a:pt x="1550" y="40"/>
                  <a:pt x="1550" y="40"/>
                </a:cubicBezTo>
                <a:cubicBezTo>
                  <a:pt x="1745" y="264"/>
                  <a:pt x="1745" y="264"/>
                  <a:pt x="1745" y="264"/>
                </a:cubicBezTo>
                <a:cubicBezTo>
                  <a:pt x="1525" y="324"/>
                  <a:pt x="1525" y="324"/>
                  <a:pt x="1525" y="324"/>
                </a:cubicBezTo>
                <a:cubicBezTo>
                  <a:pt x="1326" y="100"/>
                  <a:pt x="1326" y="100"/>
                  <a:pt x="1326" y="100"/>
                </a:cubicBezTo>
                <a:cubicBezTo>
                  <a:pt x="1032" y="175"/>
                  <a:pt x="1032" y="175"/>
                  <a:pt x="1032" y="175"/>
                </a:cubicBezTo>
                <a:cubicBezTo>
                  <a:pt x="1226" y="399"/>
                  <a:pt x="1226" y="399"/>
                  <a:pt x="1226" y="399"/>
                </a:cubicBezTo>
                <a:cubicBezTo>
                  <a:pt x="1007" y="459"/>
                  <a:pt x="1007" y="459"/>
                  <a:pt x="1007" y="459"/>
                </a:cubicBezTo>
                <a:cubicBezTo>
                  <a:pt x="812" y="234"/>
                  <a:pt x="812" y="234"/>
                  <a:pt x="812" y="234"/>
                </a:cubicBezTo>
                <a:cubicBezTo>
                  <a:pt x="518" y="309"/>
                  <a:pt x="518" y="309"/>
                  <a:pt x="518" y="309"/>
                </a:cubicBezTo>
                <a:cubicBezTo>
                  <a:pt x="713" y="533"/>
                  <a:pt x="713" y="533"/>
                  <a:pt x="713" y="533"/>
                </a:cubicBezTo>
                <a:cubicBezTo>
                  <a:pt x="493" y="593"/>
                  <a:pt x="493" y="593"/>
                  <a:pt x="493" y="593"/>
                </a:cubicBezTo>
                <a:cubicBezTo>
                  <a:pt x="294" y="369"/>
                  <a:pt x="294" y="369"/>
                  <a:pt x="294" y="369"/>
                </a:cubicBezTo>
                <a:cubicBezTo>
                  <a:pt x="0" y="444"/>
                  <a:pt x="0" y="444"/>
                  <a:pt x="0" y="444"/>
                </a:cubicBezTo>
                <a:cubicBezTo>
                  <a:pt x="229" y="707"/>
                  <a:pt x="229" y="707"/>
                  <a:pt x="229" y="707"/>
                </a:cubicBezTo>
                <a:cubicBezTo>
                  <a:pt x="234" y="707"/>
                  <a:pt x="234" y="707"/>
                  <a:pt x="234" y="707"/>
                </a:cubicBezTo>
                <a:cubicBezTo>
                  <a:pt x="234" y="707"/>
                  <a:pt x="234" y="707"/>
                  <a:pt x="234" y="707"/>
                </a:cubicBezTo>
                <a:close/>
                <a:moveTo>
                  <a:pt x="74" y="707"/>
                </a:moveTo>
                <a:cubicBezTo>
                  <a:pt x="35" y="707"/>
                  <a:pt x="0" y="742"/>
                  <a:pt x="0" y="782"/>
                </a:cubicBezTo>
                <a:cubicBezTo>
                  <a:pt x="0" y="822"/>
                  <a:pt x="35" y="852"/>
                  <a:pt x="74" y="852"/>
                </a:cubicBezTo>
                <a:cubicBezTo>
                  <a:pt x="114" y="852"/>
                  <a:pt x="144" y="822"/>
                  <a:pt x="144" y="782"/>
                </a:cubicBezTo>
                <a:cubicBezTo>
                  <a:pt x="144" y="742"/>
                  <a:pt x="114" y="707"/>
                  <a:pt x="74" y="707"/>
                </a:cubicBezTo>
                <a:close/>
              </a:path>
            </a:pathLst>
          </a:custGeom>
          <a:solidFill>
            <a:schemeClr val="bg1"/>
          </a:solidFill>
          <a:ln>
            <a:noFill/>
          </a:ln>
        </p:spPr>
        <p:txBody>
          <a:bodyPr vert="horz" wrap="square" lIns="89570" tIns="44785" rIns="89570" bIns="44785" numCol="1" anchor="t" anchorCtr="0" compatLnSpc="1">
            <a:prstTxWarp prst="textNoShape">
              <a:avLst/>
            </a:prstTxWarp>
          </a:bodyPr>
          <a:lstStyle/>
          <a:p>
            <a:pPr defTabSz="913555">
              <a:defRPr/>
            </a:pPr>
            <a:endParaRPr lang="en-US" sz="1763">
              <a:solidFill>
                <a:srgbClr val="FFFFFF"/>
              </a:solidFill>
              <a:latin typeface="Segoe UI"/>
            </a:endParaRPr>
          </a:p>
        </p:txBody>
      </p:sp>
      <p:sp>
        <p:nvSpPr>
          <p:cNvPr id="48" name="Freeform 5"/>
          <p:cNvSpPr>
            <a:spLocks noChangeAspect="1" noEditPoints="1"/>
          </p:cNvSpPr>
          <p:nvPr/>
        </p:nvSpPr>
        <p:spPr bwMode="auto">
          <a:xfrm>
            <a:off x="4828792" y="4415032"/>
            <a:ext cx="286112" cy="243258"/>
          </a:xfrm>
          <a:custGeom>
            <a:avLst/>
            <a:gdLst>
              <a:gd name="T0" fmla="*/ 240 w 400"/>
              <a:gd name="T1" fmla="*/ 84 h 342"/>
              <a:gd name="T2" fmla="*/ 160 w 400"/>
              <a:gd name="T3" fmla="*/ 84 h 342"/>
              <a:gd name="T4" fmla="*/ 136 w 400"/>
              <a:gd name="T5" fmla="*/ 108 h 342"/>
              <a:gd name="T6" fmla="*/ 136 w 400"/>
              <a:gd name="T7" fmla="*/ 217 h 342"/>
              <a:gd name="T8" fmla="*/ 160 w 400"/>
              <a:gd name="T9" fmla="*/ 241 h 342"/>
              <a:gd name="T10" fmla="*/ 160 w 400"/>
              <a:gd name="T11" fmla="*/ 241 h 342"/>
              <a:gd name="T12" fmla="*/ 160 w 400"/>
              <a:gd name="T13" fmla="*/ 318 h 342"/>
              <a:gd name="T14" fmla="*/ 183 w 400"/>
              <a:gd name="T15" fmla="*/ 342 h 342"/>
              <a:gd name="T16" fmla="*/ 217 w 400"/>
              <a:gd name="T17" fmla="*/ 342 h 342"/>
              <a:gd name="T18" fmla="*/ 240 w 400"/>
              <a:gd name="T19" fmla="*/ 318 h 342"/>
              <a:gd name="T20" fmla="*/ 240 w 400"/>
              <a:gd name="T21" fmla="*/ 241 h 342"/>
              <a:gd name="T22" fmla="*/ 240 w 400"/>
              <a:gd name="T23" fmla="*/ 241 h 342"/>
              <a:gd name="T24" fmla="*/ 264 w 400"/>
              <a:gd name="T25" fmla="*/ 217 h 342"/>
              <a:gd name="T26" fmla="*/ 264 w 400"/>
              <a:gd name="T27" fmla="*/ 108 h 342"/>
              <a:gd name="T28" fmla="*/ 240 w 400"/>
              <a:gd name="T29" fmla="*/ 84 h 342"/>
              <a:gd name="T30" fmla="*/ 200 w 400"/>
              <a:gd name="T31" fmla="*/ 0 h 342"/>
              <a:gd name="T32" fmla="*/ 238 w 400"/>
              <a:gd name="T33" fmla="*/ 38 h 342"/>
              <a:gd name="T34" fmla="*/ 200 w 400"/>
              <a:gd name="T35" fmla="*/ 77 h 342"/>
              <a:gd name="T36" fmla="*/ 162 w 400"/>
              <a:gd name="T37" fmla="*/ 38 h 342"/>
              <a:gd name="T38" fmla="*/ 200 w 400"/>
              <a:gd name="T39" fmla="*/ 0 h 342"/>
              <a:gd name="T40" fmla="*/ 380 w 400"/>
              <a:gd name="T41" fmla="*/ 93 h 342"/>
              <a:gd name="T42" fmla="*/ 311 w 400"/>
              <a:gd name="T43" fmla="*/ 93 h 342"/>
              <a:gd name="T44" fmla="*/ 291 w 400"/>
              <a:gd name="T45" fmla="*/ 113 h 342"/>
              <a:gd name="T46" fmla="*/ 291 w 400"/>
              <a:gd name="T47" fmla="*/ 207 h 342"/>
              <a:gd name="T48" fmla="*/ 311 w 400"/>
              <a:gd name="T49" fmla="*/ 227 h 342"/>
              <a:gd name="T50" fmla="*/ 311 w 400"/>
              <a:gd name="T51" fmla="*/ 227 h 342"/>
              <a:gd name="T52" fmla="*/ 311 w 400"/>
              <a:gd name="T53" fmla="*/ 294 h 342"/>
              <a:gd name="T54" fmla="*/ 330 w 400"/>
              <a:gd name="T55" fmla="*/ 314 h 342"/>
              <a:gd name="T56" fmla="*/ 360 w 400"/>
              <a:gd name="T57" fmla="*/ 314 h 342"/>
              <a:gd name="T58" fmla="*/ 380 w 400"/>
              <a:gd name="T59" fmla="*/ 294 h 342"/>
              <a:gd name="T60" fmla="*/ 380 w 400"/>
              <a:gd name="T61" fmla="*/ 227 h 342"/>
              <a:gd name="T62" fmla="*/ 380 w 400"/>
              <a:gd name="T63" fmla="*/ 227 h 342"/>
              <a:gd name="T64" fmla="*/ 400 w 400"/>
              <a:gd name="T65" fmla="*/ 207 h 342"/>
              <a:gd name="T66" fmla="*/ 400 w 400"/>
              <a:gd name="T67" fmla="*/ 113 h 342"/>
              <a:gd name="T68" fmla="*/ 380 w 400"/>
              <a:gd name="T69" fmla="*/ 93 h 342"/>
              <a:gd name="T70" fmla="*/ 345 w 400"/>
              <a:gd name="T71" fmla="*/ 21 h 342"/>
              <a:gd name="T72" fmla="*/ 378 w 400"/>
              <a:gd name="T73" fmla="*/ 54 h 342"/>
              <a:gd name="T74" fmla="*/ 345 w 400"/>
              <a:gd name="T75" fmla="*/ 87 h 342"/>
              <a:gd name="T76" fmla="*/ 313 w 400"/>
              <a:gd name="T77" fmla="*/ 54 h 342"/>
              <a:gd name="T78" fmla="*/ 345 w 400"/>
              <a:gd name="T79" fmla="*/ 21 h 342"/>
              <a:gd name="T80" fmla="*/ 89 w 400"/>
              <a:gd name="T81" fmla="*/ 93 h 342"/>
              <a:gd name="T82" fmla="*/ 20 w 400"/>
              <a:gd name="T83" fmla="*/ 93 h 342"/>
              <a:gd name="T84" fmla="*/ 0 w 400"/>
              <a:gd name="T85" fmla="*/ 113 h 342"/>
              <a:gd name="T86" fmla="*/ 0 w 400"/>
              <a:gd name="T87" fmla="*/ 207 h 342"/>
              <a:gd name="T88" fmla="*/ 20 w 400"/>
              <a:gd name="T89" fmla="*/ 227 h 342"/>
              <a:gd name="T90" fmla="*/ 20 w 400"/>
              <a:gd name="T91" fmla="*/ 227 h 342"/>
              <a:gd name="T92" fmla="*/ 20 w 400"/>
              <a:gd name="T93" fmla="*/ 294 h 342"/>
              <a:gd name="T94" fmla="*/ 40 w 400"/>
              <a:gd name="T95" fmla="*/ 314 h 342"/>
              <a:gd name="T96" fmla="*/ 70 w 400"/>
              <a:gd name="T97" fmla="*/ 314 h 342"/>
              <a:gd name="T98" fmla="*/ 89 w 400"/>
              <a:gd name="T99" fmla="*/ 294 h 342"/>
              <a:gd name="T100" fmla="*/ 89 w 400"/>
              <a:gd name="T101" fmla="*/ 227 h 342"/>
              <a:gd name="T102" fmla="*/ 89 w 400"/>
              <a:gd name="T103" fmla="*/ 227 h 342"/>
              <a:gd name="T104" fmla="*/ 109 w 400"/>
              <a:gd name="T105" fmla="*/ 207 h 342"/>
              <a:gd name="T106" fmla="*/ 109 w 400"/>
              <a:gd name="T107" fmla="*/ 113 h 342"/>
              <a:gd name="T108" fmla="*/ 89 w 400"/>
              <a:gd name="T109" fmla="*/ 93 h 342"/>
              <a:gd name="T110" fmla="*/ 55 w 400"/>
              <a:gd name="T111" fmla="*/ 21 h 342"/>
              <a:gd name="T112" fmla="*/ 87 w 400"/>
              <a:gd name="T113" fmla="*/ 54 h 342"/>
              <a:gd name="T114" fmla="*/ 55 w 400"/>
              <a:gd name="T115" fmla="*/ 87 h 342"/>
              <a:gd name="T116" fmla="*/ 22 w 400"/>
              <a:gd name="T117" fmla="*/ 54 h 342"/>
              <a:gd name="T118" fmla="*/ 55 w 400"/>
              <a:gd name="T119" fmla="*/ 21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00" h="342">
                <a:moveTo>
                  <a:pt x="240" y="84"/>
                </a:moveTo>
                <a:cubicBezTo>
                  <a:pt x="160" y="84"/>
                  <a:pt x="160" y="84"/>
                  <a:pt x="160" y="84"/>
                </a:cubicBezTo>
                <a:cubicBezTo>
                  <a:pt x="147" y="84"/>
                  <a:pt x="136" y="95"/>
                  <a:pt x="136" y="108"/>
                </a:cubicBezTo>
                <a:cubicBezTo>
                  <a:pt x="136" y="217"/>
                  <a:pt x="136" y="217"/>
                  <a:pt x="136" y="217"/>
                </a:cubicBezTo>
                <a:cubicBezTo>
                  <a:pt x="136" y="230"/>
                  <a:pt x="147" y="241"/>
                  <a:pt x="160" y="241"/>
                </a:cubicBezTo>
                <a:cubicBezTo>
                  <a:pt x="160" y="241"/>
                  <a:pt x="160" y="241"/>
                  <a:pt x="160" y="241"/>
                </a:cubicBezTo>
                <a:cubicBezTo>
                  <a:pt x="160" y="318"/>
                  <a:pt x="160" y="318"/>
                  <a:pt x="160" y="318"/>
                </a:cubicBezTo>
                <a:cubicBezTo>
                  <a:pt x="160" y="331"/>
                  <a:pt x="170" y="342"/>
                  <a:pt x="183" y="342"/>
                </a:cubicBezTo>
                <a:cubicBezTo>
                  <a:pt x="217" y="342"/>
                  <a:pt x="217" y="342"/>
                  <a:pt x="217" y="342"/>
                </a:cubicBezTo>
                <a:cubicBezTo>
                  <a:pt x="230" y="342"/>
                  <a:pt x="240" y="331"/>
                  <a:pt x="240" y="318"/>
                </a:cubicBezTo>
                <a:cubicBezTo>
                  <a:pt x="240" y="241"/>
                  <a:pt x="240" y="241"/>
                  <a:pt x="240" y="241"/>
                </a:cubicBezTo>
                <a:cubicBezTo>
                  <a:pt x="240" y="241"/>
                  <a:pt x="240" y="241"/>
                  <a:pt x="240" y="241"/>
                </a:cubicBezTo>
                <a:cubicBezTo>
                  <a:pt x="253" y="241"/>
                  <a:pt x="264" y="230"/>
                  <a:pt x="264" y="217"/>
                </a:cubicBezTo>
                <a:cubicBezTo>
                  <a:pt x="264" y="108"/>
                  <a:pt x="264" y="108"/>
                  <a:pt x="264" y="108"/>
                </a:cubicBezTo>
                <a:cubicBezTo>
                  <a:pt x="264" y="95"/>
                  <a:pt x="253" y="84"/>
                  <a:pt x="240" y="84"/>
                </a:cubicBezTo>
                <a:close/>
                <a:moveTo>
                  <a:pt x="200" y="0"/>
                </a:moveTo>
                <a:cubicBezTo>
                  <a:pt x="221" y="0"/>
                  <a:pt x="238" y="17"/>
                  <a:pt x="238" y="38"/>
                </a:cubicBezTo>
                <a:cubicBezTo>
                  <a:pt x="238" y="59"/>
                  <a:pt x="221" y="77"/>
                  <a:pt x="200" y="77"/>
                </a:cubicBezTo>
                <a:cubicBezTo>
                  <a:pt x="179" y="77"/>
                  <a:pt x="162" y="59"/>
                  <a:pt x="162" y="38"/>
                </a:cubicBezTo>
                <a:cubicBezTo>
                  <a:pt x="162" y="17"/>
                  <a:pt x="179" y="0"/>
                  <a:pt x="200" y="0"/>
                </a:cubicBezTo>
                <a:close/>
                <a:moveTo>
                  <a:pt x="380" y="93"/>
                </a:moveTo>
                <a:cubicBezTo>
                  <a:pt x="311" y="93"/>
                  <a:pt x="311" y="93"/>
                  <a:pt x="311" y="93"/>
                </a:cubicBezTo>
                <a:cubicBezTo>
                  <a:pt x="300" y="93"/>
                  <a:pt x="291" y="102"/>
                  <a:pt x="291" y="113"/>
                </a:cubicBezTo>
                <a:cubicBezTo>
                  <a:pt x="291" y="207"/>
                  <a:pt x="291" y="207"/>
                  <a:pt x="291" y="207"/>
                </a:cubicBezTo>
                <a:cubicBezTo>
                  <a:pt x="291" y="218"/>
                  <a:pt x="300" y="227"/>
                  <a:pt x="311" y="227"/>
                </a:cubicBezTo>
                <a:cubicBezTo>
                  <a:pt x="311" y="227"/>
                  <a:pt x="311" y="227"/>
                  <a:pt x="311" y="227"/>
                </a:cubicBezTo>
                <a:cubicBezTo>
                  <a:pt x="311" y="294"/>
                  <a:pt x="311" y="294"/>
                  <a:pt x="311" y="294"/>
                </a:cubicBezTo>
                <a:cubicBezTo>
                  <a:pt x="311" y="305"/>
                  <a:pt x="320" y="314"/>
                  <a:pt x="330" y="314"/>
                </a:cubicBezTo>
                <a:cubicBezTo>
                  <a:pt x="360" y="314"/>
                  <a:pt x="360" y="314"/>
                  <a:pt x="360" y="314"/>
                </a:cubicBezTo>
                <a:cubicBezTo>
                  <a:pt x="371" y="314"/>
                  <a:pt x="380" y="305"/>
                  <a:pt x="380" y="294"/>
                </a:cubicBezTo>
                <a:cubicBezTo>
                  <a:pt x="380" y="227"/>
                  <a:pt x="380" y="227"/>
                  <a:pt x="380" y="227"/>
                </a:cubicBezTo>
                <a:cubicBezTo>
                  <a:pt x="380" y="227"/>
                  <a:pt x="380" y="227"/>
                  <a:pt x="380" y="227"/>
                </a:cubicBezTo>
                <a:cubicBezTo>
                  <a:pt x="391" y="227"/>
                  <a:pt x="400" y="218"/>
                  <a:pt x="400" y="207"/>
                </a:cubicBezTo>
                <a:cubicBezTo>
                  <a:pt x="400" y="113"/>
                  <a:pt x="400" y="113"/>
                  <a:pt x="400" y="113"/>
                </a:cubicBezTo>
                <a:cubicBezTo>
                  <a:pt x="400" y="102"/>
                  <a:pt x="391" y="93"/>
                  <a:pt x="380" y="93"/>
                </a:cubicBezTo>
                <a:close/>
                <a:moveTo>
                  <a:pt x="345" y="21"/>
                </a:moveTo>
                <a:cubicBezTo>
                  <a:pt x="363" y="21"/>
                  <a:pt x="378" y="36"/>
                  <a:pt x="378" y="54"/>
                </a:cubicBezTo>
                <a:cubicBezTo>
                  <a:pt x="378" y="72"/>
                  <a:pt x="363" y="87"/>
                  <a:pt x="345" y="87"/>
                </a:cubicBezTo>
                <a:cubicBezTo>
                  <a:pt x="327" y="87"/>
                  <a:pt x="313" y="72"/>
                  <a:pt x="313" y="54"/>
                </a:cubicBezTo>
                <a:cubicBezTo>
                  <a:pt x="313" y="36"/>
                  <a:pt x="327" y="21"/>
                  <a:pt x="345" y="21"/>
                </a:cubicBezTo>
                <a:close/>
                <a:moveTo>
                  <a:pt x="89" y="93"/>
                </a:moveTo>
                <a:cubicBezTo>
                  <a:pt x="20" y="93"/>
                  <a:pt x="20" y="93"/>
                  <a:pt x="20" y="93"/>
                </a:cubicBezTo>
                <a:cubicBezTo>
                  <a:pt x="9" y="93"/>
                  <a:pt x="0" y="102"/>
                  <a:pt x="0" y="113"/>
                </a:cubicBezTo>
                <a:cubicBezTo>
                  <a:pt x="0" y="207"/>
                  <a:pt x="0" y="207"/>
                  <a:pt x="0" y="207"/>
                </a:cubicBezTo>
                <a:cubicBezTo>
                  <a:pt x="0" y="218"/>
                  <a:pt x="9" y="227"/>
                  <a:pt x="20" y="227"/>
                </a:cubicBezTo>
                <a:cubicBezTo>
                  <a:pt x="20" y="227"/>
                  <a:pt x="20" y="227"/>
                  <a:pt x="20" y="227"/>
                </a:cubicBezTo>
                <a:cubicBezTo>
                  <a:pt x="20" y="294"/>
                  <a:pt x="20" y="294"/>
                  <a:pt x="20" y="294"/>
                </a:cubicBezTo>
                <a:cubicBezTo>
                  <a:pt x="20" y="305"/>
                  <a:pt x="29" y="314"/>
                  <a:pt x="40" y="314"/>
                </a:cubicBezTo>
                <a:cubicBezTo>
                  <a:pt x="70" y="314"/>
                  <a:pt x="70" y="314"/>
                  <a:pt x="70" y="314"/>
                </a:cubicBezTo>
                <a:cubicBezTo>
                  <a:pt x="80" y="314"/>
                  <a:pt x="89" y="305"/>
                  <a:pt x="89" y="294"/>
                </a:cubicBezTo>
                <a:cubicBezTo>
                  <a:pt x="89" y="227"/>
                  <a:pt x="89" y="227"/>
                  <a:pt x="89" y="227"/>
                </a:cubicBezTo>
                <a:cubicBezTo>
                  <a:pt x="89" y="227"/>
                  <a:pt x="89" y="227"/>
                  <a:pt x="89" y="227"/>
                </a:cubicBezTo>
                <a:cubicBezTo>
                  <a:pt x="100" y="227"/>
                  <a:pt x="109" y="218"/>
                  <a:pt x="109" y="207"/>
                </a:cubicBezTo>
                <a:cubicBezTo>
                  <a:pt x="109" y="113"/>
                  <a:pt x="109" y="113"/>
                  <a:pt x="109" y="113"/>
                </a:cubicBezTo>
                <a:cubicBezTo>
                  <a:pt x="109" y="102"/>
                  <a:pt x="100" y="93"/>
                  <a:pt x="89" y="93"/>
                </a:cubicBezTo>
                <a:close/>
                <a:moveTo>
                  <a:pt x="55" y="21"/>
                </a:moveTo>
                <a:cubicBezTo>
                  <a:pt x="73" y="21"/>
                  <a:pt x="87" y="36"/>
                  <a:pt x="87" y="54"/>
                </a:cubicBezTo>
                <a:cubicBezTo>
                  <a:pt x="87" y="72"/>
                  <a:pt x="73" y="87"/>
                  <a:pt x="55" y="87"/>
                </a:cubicBezTo>
                <a:cubicBezTo>
                  <a:pt x="37" y="87"/>
                  <a:pt x="22" y="72"/>
                  <a:pt x="22" y="54"/>
                </a:cubicBezTo>
                <a:cubicBezTo>
                  <a:pt x="22" y="36"/>
                  <a:pt x="37" y="21"/>
                  <a:pt x="55" y="21"/>
                </a:cubicBezTo>
                <a:close/>
              </a:path>
            </a:pathLst>
          </a:custGeom>
          <a:solidFill>
            <a:schemeClr val="bg1"/>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845" tIns="44804" rIns="0" bIns="44804" numCol="1" spcCol="0" rtlCol="0" fromWordArt="0" anchor="ctr" anchorCtr="0" forceAA="0" compatLnSpc="1">
            <a:prstTxWarp prst="textNoShape">
              <a:avLst/>
            </a:prstTxWarp>
            <a:noAutofit/>
          </a:bodyPr>
          <a:lstStyle/>
          <a:p>
            <a:pPr defTabSz="895999">
              <a:lnSpc>
                <a:spcPct val="90000"/>
              </a:lnSpc>
              <a:spcAft>
                <a:spcPts val="575"/>
              </a:spcAft>
              <a:defRPr/>
            </a:pPr>
            <a:endParaRPr lang="en-US" sz="1345" b="1" dirty="0">
              <a:gradFill>
                <a:gsLst>
                  <a:gs pos="50427">
                    <a:srgbClr val="FFFFFF"/>
                  </a:gs>
                  <a:gs pos="30000">
                    <a:srgbClr val="FFFFFF"/>
                  </a:gs>
                </a:gsLst>
                <a:lin ang="5400000" scaled="0"/>
              </a:gradFill>
              <a:latin typeface="Segoe UI"/>
            </a:endParaRPr>
          </a:p>
        </p:txBody>
      </p:sp>
      <p:pic>
        <p:nvPicPr>
          <p:cNvPr id="49" name="Picture 48"/>
          <p:cNvPicPr>
            <a:picLocks noChangeAspect="1"/>
          </p:cNvPicPr>
          <p:nvPr/>
        </p:nvPicPr>
        <p:blipFill rotWithShape="1">
          <a:blip r:embed="rId4">
            <a:extLst>
              <a:ext uri="{28A0092B-C50C-407E-A947-70E740481C1C}">
                <a14:useLocalDpi xmlns:a14="http://schemas.microsoft.com/office/drawing/2010/main" val="0"/>
              </a:ext>
            </a:extLst>
          </a:blip>
          <a:srcRect l="7190" t="22653" r="69293" b="31230"/>
          <a:stretch/>
        </p:blipFill>
        <p:spPr>
          <a:xfrm>
            <a:off x="2943003" y="3766047"/>
            <a:ext cx="429463" cy="265441"/>
          </a:xfrm>
          <a:prstGeom prst="rect">
            <a:avLst/>
          </a:prstGeom>
        </p:spPr>
      </p:pic>
    </p:spTree>
    <p:extLst>
      <p:ext uri="{BB962C8B-B14F-4D97-AF65-F5344CB8AC3E}">
        <p14:creationId xmlns:p14="http://schemas.microsoft.com/office/powerpoint/2010/main" val="1995153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Demo: Authenticate to the Microsoft Graph</a:t>
            </a:r>
          </a:p>
        </p:txBody>
      </p:sp>
      <p:sp>
        <p:nvSpPr>
          <p:cNvPr id="5" name="Text Placeholder 4"/>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262785687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0" y="289957"/>
            <a:ext cx="11832740" cy="899537"/>
          </a:xfrm>
        </p:spPr>
        <p:txBody>
          <a:bodyPr/>
          <a:lstStyle/>
          <a:p>
            <a:r>
              <a:rPr lang="en-US" dirty="0"/>
              <a:t>Graph Entities Available for On-Premises Users</a:t>
            </a:r>
          </a:p>
        </p:txBody>
      </p:sp>
      <p:sp>
        <p:nvSpPr>
          <p:cNvPr id="3" name="Text Placeholder 2"/>
          <p:cNvSpPr>
            <a:spLocks noGrp="1"/>
          </p:cNvSpPr>
          <p:nvPr>
            <p:ph type="body" sz="quarter" idx="10"/>
          </p:nvPr>
        </p:nvSpPr>
        <p:spPr>
          <a:xfrm>
            <a:off x="269241" y="1189494"/>
            <a:ext cx="5557835" cy="5038830"/>
          </a:xfrm>
        </p:spPr>
        <p:txBody>
          <a:bodyPr/>
          <a:lstStyle/>
          <a:p>
            <a:r>
              <a:rPr lang="en-US" dirty="0"/>
              <a:t>Mail</a:t>
            </a:r>
          </a:p>
          <a:p>
            <a:pPr lvl="1"/>
            <a:r>
              <a:rPr lang="en-US" sz="1961" dirty="0"/>
              <a:t>Mail folders</a:t>
            </a:r>
          </a:p>
          <a:p>
            <a:pPr lvl="1"/>
            <a:r>
              <a:rPr lang="en-US" sz="1961" dirty="0"/>
              <a:t>Messages</a:t>
            </a:r>
          </a:p>
          <a:p>
            <a:pPr lvl="1"/>
            <a:r>
              <a:rPr lang="en-US" sz="1961" dirty="0"/>
              <a:t>Item &amp; file attachments</a:t>
            </a:r>
          </a:p>
          <a:p>
            <a:pPr lvl="2"/>
            <a:endParaRPr lang="en-US" sz="1765" dirty="0"/>
          </a:p>
          <a:p>
            <a:r>
              <a:rPr lang="en-US" dirty="0"/>
              <a:t>Calendar</a:t>
            </a:r>
          </a:p>
          <a:p>
            <a:pPr lvl="1"/>
            <a:r>
              <a:rPr lang="en-US" sz="1961" dirty="0"/>
              <a:t>Calendar groups &amp; Calendars</a:t>
            </a:r>
          </a:p>
          <a:p>
            <a:pPr lvl="1"/>
            <a:r>
              <a:rPr lang="en-US" sz="1961" dirty="0"/>
              <a:t>Events &amp; Calendar view</a:t>
            </a:r>
          </a:p>
          <a:p>
            <a:pPr lvl="1"/>
            <a:r>
              <a:rPr lang="en-US" sz="1961" dirty="0"/>
              <a:t>Reminders &amp; Reminder view</a:t>
            </a:r>
          </a:p>
          <a:p>
            <a:pPr lvl="2"/>
            <a:endParaRPr lang="en-US" sz="1765" dirty="0"/>
          </a:p>
          <a:p>
            <a:r>
              <a:rPr lang="en-US" dirty="0"/>
              <a:t>Contacts</a:t>
            </a:r>
          </a:p>
          <a:p>
            <a:pPr lvl="1"/>
            <a:r>
              <a:rPr lang="en-US" sz="1961" dirty="0"/>
              <a:t>Contact folders</a:t>
            </a:r>
          </a:p>
          <a:p>
            <a:pPr lvl="1"/>
            <a:r>
              <a:rPr lang="en-US" sz="1961" dirty="0"/>
              <a:t>Contacts</a:t>
            </a:r>
          </a:p>
        </p:txBody>
      </p:sp>
      <p:sp>
        <p:nvSpPr>
          <p:cNvPr id="4" name="Text Placeholder 3"/>
          <p:cNvSpPr>
            <a:spLocks noGrp="1"/>
          </p:cNvSpPr>
          <p:nvPr>
            <p:ph type="body" sz="quarter" idx="11"/>
          </p:nvPr>
        </p:nvSpPr>
        <p:spPr>
          <a:xfrm>
            <a:off x="6544215" y="1189494"/>
            <a:ext cx="5378548" cy="4076322"/>
          </a:xfrm>
        </p:spPr>
        <p:txBody>
          <a:bodyPr/>
          <a:lstStyle/>
          <a:p>
            <a:r>
              <a:rPr lang="en-US" dirty="0"/>
              <a:t>Profile</a:t>
            </a:r>
          </a:p>
          <a:p>
            <a:pPr lvl="1"/>
            <a:r>
              <a:rPr lang="en-US" sz="1961" dirty="0"/>
              <a:t>User profile per AAD</a:t>
            </a:r>
          </a:p>
          <a:p>
            <a:pPr lvl="1"/>
            <a:r>
              <a:rPr lang="en-US" sz="1961" dirty="0"/>
              <a:t>Profile picture</a:t>
            </a:r>
          </a:p>
          <a:p>
            <a:pPr lvl="2"/>
            <a:endParaRPr lang="en-US" sz="1765" dirty="0"/>
          </a:p>
          <a:p>
            <a:r>
              <a:rPr lang="en-US" dirty="0"/>
              <a:t>Mailbox Settings</a:t>
            </a:r>
          </a:p>
          <a:p>
            <a:pPr lvl="1"/>
            <a:r>
              <a:rPr lang="en-US" sz="1961" dirty="0"/>
              <a:t>Automatic replies</a:t>
            </a:r>
          </a:p>
          <a:p>
            <a:pPr lvl="1"/>
            <a:r>
              <a:rPr lang="en-US" sz="1961" dirty="0"/>
              <a:t>Language &amp; Time zone</a:t>
            </a:r>
          </a:p>
          <a:p>
            <a:pPr lvl="1"/>
            <a:endParaRPr lang="en-US" sz="1961" dirty="0"/>
          </a:p>
          <a:p>
            <a:r>
              <a:rPr lang="en-US" dirty="0"/>
              <a:t>Data extensibility</a:t>
            </a:r>
          </a:p>
          <a:p>
            <a:pPr lvl="1"/>
            <a:r>
              <a:rPr lang="en-US" sz="1961" dirty="0"/>
              <a:t>Extended properties</a:t>
            </a:r>
          </a:p>
        </p:txBody>
      </p:sp>
      <p:pic>
        <p:nvPicPr>
          <p:cNvPr id="6" name="Picture 5"/>
          <p:cNvPicPr>
            <a:picLocks noChangeAspect="1"/>
          </p:cNvPicPr>
          <p:nvPr/>
        </p:nvPicPr>
        <p:blipFill>
          <a:blip r:embed="rId2"/>
          <a:stretch>
            <a:fillRect/>
          </a:stretch>
        </p:blipFill>
        <p:spPr>
          <a:xfrm>
            <a:off x="4930651" y="1367246"/>
            <a:ext cx="896425" cy="890527"/>
          </a:xfrm>
          <a:prstGeom prst="rect">
            <a:avLst/>
          </a:prstGeom>
        </p:spPr>
      </p:pic>
      <p:pic>
        <p:nvPicPr>
          <p:cNvPr id="7" name="Picture 6"/>
          <p:cNvPicPr>
            <a:picLocks noChangeAspect="1"/>
          </p:cNvPicPr>
          <p:nvPr/>
        </p:nvPicPr>
        <p:blipFill>
          <a:blip r:embed="rId3"/>
          <a:stretch>
            <a:fillRect/>
          </a:stretch>
        </p:blipFill>
        <p:spPr>
          <a:xfrm>
            <a:off x="4942446" y="3203350"/>
            <a:ext cx="878732" cy="896425"/>
          </a:xfrm>
          <a:prstGeom prst="rect">
            <a:avLst/>
          </a:prstGeom>
        </p:spPr>
      </p:pic>
      <p:pic>
        <p:nvPicPr>
          <p:cNvPr id="8" name="Picture 7"/>
          <p:cNvPicPr>
            <a:picLocks noChangeAspect="1"/>
          </p:cNvPicPr>
          <p:nvPr/>
        </p:nvPicPr>
        <p:blipFill>
          <a:blip r:embed="rId4"/>
          <a:stretch>
            <a:fillRect/>
          </a:stretch>
        </p:blipFill>
        <p:spPr>
          <a:xfrm>
            <a:off x="4930651" y="5063765"/>
            <a:ext cx="890527" cy="896425"/>
          </a:xfrm>
          <a:prstGeom prst="rect">
            <a:avLst/>
          </a:prstGeom>
        </p:spPr>
      </p:pic>
      <p:pic>
        <p:nvPicPr>
          <p:cNvPr id="10" name="Picture 9"/>
          <p:cNvPicPr>
            <a:picLocks noChangeAspect="1"/>
          </p:cNvPicPr>
          <p:nvPr/>
        </p:nvPicPr>
        <p:blipFill>
          <a:blip r:embed="rId5"/>
          <a:stretch>
            <a:fillRect/>
          </a:stretch>
        </p:blipFill>
        <p:spPr>
          <a:xfrm>
            <a:off x="10609694" y="1367245"/>
            <a:ext cx="832395" cy="896425"/>
          </a:xfrm>
          <a:prstGeom prst="rect">
            <a:avLst/>
          </a:prstGeom>
        </p:spPr>
      </p:pic>
      <p:pic>
        <p:nvPicPr>
          <p:cNvPr id="12" name="Picture 11"/>
          <p:cNvPicPr>
            <a:picLocks noChangeAspect="1"/>
          </p:cNvPicPr>
          <p:nvPr/>
        </p:nvPicPr>
        <p:blipFill>
          <a:blip r:embed="rId6"/>
          <a:stretch>
            <a:fillRect/>
          </a:stretch>
        </p:blipFill>
        <p:spPr>
          <a:xfrm>
            <a:off x="10501936" y="4462095"/>
            <a:ext cx="940153" cy="896425"/>
          </a:xfrm>
          <a:prstGeom prst="rect">
            <a:avLst/>
          </a:prstGeom>
        </p:spPr>
      </p:pic>
      <p:pic>
        <p:nvPicPr>
          <p:cNvPr id="13" name="Picture 12"/>
          <p:cNvPicPr>
            <a:picLocks noChangeAspect="1"/>
          </p:cNvPicPr>
          <p:nvPr/>
        </p:nvPicPr>
        <p:blipFill>
          <a:blip r:embed="rId7"/>
          <a:stretch>
            <a:fillRect/>
          </a:stretch>
        </p:blipFill>
        <p:spPr>
          <a:xfrm>
            <a:off x="10448928" y="2966270"/>
            <a:ext cx="993161" cy="896425"/>
          </a:xfrm>
          <a:prstGeom prst="rect">
            <a:avLst/>
          </a:prstGeom>
        </p:spPr>
      </p:pic>
    </p:spTree>
    <p:extLst>
      <p:ext uri="{BB962C8B-B14F-4D97-AF65-F5344CB8AC3E}">
        <p14:creationId xmlns:p14="http://schemas.microsoft.com/office/powerpoint/2010/main" val="32643005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11" end="11"/>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
                                            <p:txEl>
                                              <p:pRg st="0" end="0"/>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
                                            <p:txEl>
                                              <p:pRg st="1" end="1"/>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
                                            <p:txEl>
                                              <p:pRg st="2" end="2"/>
                                            </p:tx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
                                            <p:txEl>
                                              <p:pRg st="4" end="4"/>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3"/>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
                                            <p:txEl>
                                              <p:pRg st="5" end="5"/>
                                            </p:txEl>
                                          </p:spTgt>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
                                            <p:txEl>
                                              <p:pRg st="6" end="6"/>
                                            </p:txEl>
                                          </p:spTgt>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
                                            <p:txEl>
                                              <p:pRg st="8" end="8"/>
                                            </p:txEl>
                                          </p:spTgt>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2"/>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495"/>
            <a:ext cx="11655842" cy="3660426"/>
          </a:xfrm>
        </p:spPr>
        <p:txBody>
          <a:bodyPr/>
          <a:lstStyle/>
          <a:p>
            <a:endParaRPr lang="en-US" dirty="0"/>
          </a:p>
          <a:p>
            <a:r>
              <a:rPr lang="en-US" dirty="0"/>
              <a:t>The best way to connect to OneDrive</a:t>
            </a:r>
          </a:p>
          <a:p>
            <a:endParaRPr lang="en-US" dirty="0"/>
          </a:p>
          <a:p>
            <a:r>
              <a:rPr lang="en-US" dirty="0"/>
              <a:t>One API to learn that</a:t>
            </a:r>
          </a:p>
          <a:p>
            <a:pPr lvl="1"/>
            <a:r>
              <a:rPr lang="en-US" dirty="0"/>
              <a:t>Connects to work, home, and school accounts</a:t>
            </a:r>
          </a:p>
          <a:p>
            <a:pPr lvl="1"/>
            <a:r>
              <a:rPr lang="en-US" dirty="0"/>
              <a:t>Connects to all OneDrive and SharePoint files in the cloud</a:t>
            </a:r>
          </a:p>
          <a:p>
            <a:pPr lvl="1"/>
            <a:r>
              <a:rPr lang="en-US" dirty="0"/>
              <a:t>Connects to Mail, Calendar, Directory, and other Office 365 services</a:t>
            </a:r>
          </a:p>
        </p:txBody>
      </p:sp>
      <p:sp>
        <p:nvSpPr>
          <p:cNvPr id="3" name="Title 2"/>
          <p:cNvSpPr>
            <a:spLocks noGrp="1"/>
          </p:cNvSpPr>
          <p:nvPr>
            <p:ph type="title"/>
          </p:nvPr>
        </p:nvSpPr>
        <p:spPr/>
        <p:txBody>
          <a:bodyPr/>
          <a:lstStyle/>
          <a:p>
            <a:r>
              <a:rPr lang="en-US" dirty="0"/>
              <a:t>Microsoft Graph API</a:t>
            </a:r>
          </a:p>
        </p:txBody>
      </p:sp>
    </p:spTree>
    <p:extLst>
      <p:ext uri="{BB962C8B-B14F-4D97-AF65-F5344CB8AC3E}">
        <p14:creationId xmlns:p14="http://schemas.microsoft.com/office/powerpoint/2010/main" val="4238010411"/>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Diverse API styles and endpoints</a:t>
            </a:r>
          </a:p>
        </p:txBody>
      </p:sp>
      <p:sp>
        <p:nvSpPr>
          <p:cNvPr id="68" name="TextBox 51"/>
          <p:cNvSpPr txBox="1"/>
          <p:nvPr/>
        </p:nvSpPr>
        <p:spPr>
          <a:xfrm>
            <a:off x="613411" y="1305137"/>
            <a:ext cx="4567404" cy="1176733"/>
          </a:xfrm>
          <a:prstGeom prst="rect">
            <a:avLst/>
          </a:prstGeom>
          <a:noFill/>
        </p:spPr>
        <p:txBody>
          <a:bodyPr wrap="none" lIns="182854"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367">
              <a:defRPr/>
            </a:pPr>
            <a:r>
              <a:rPr lang="en-US" sz="1961" dirty="0">
                <a:gradFill>
                  <a:gsLst>
                    <a:gs pos="0">
                      <a:srgbClr val="404040"/>
                    </a:gs>
                    <a:gs pos="55000">
                      <a:srgbClr val="404040"/>
                    </a:gs>
                  </a:gsLst>
                  <a:lin ang="5400000" scaled="0"/>
                </a:gradFill>
                <a:latin typeface="Segoe UI"/>
              </a:rPr>
              <a:t>Azure Active Directory Graph API </a:t>
            </a:r>
          </a:p>
          <a:p>
            <a:pPr defTabSz="914367">
              <a:defRPr/>
            </a:pPr>
            <a:r>
              <a:rPr lang="en-US" sz="1568" dirty="0">
                <a:solidFill>
                  <a:srgbClr val="FF0000"/>
                </a:solidFill>
                <a:latin typeface="Segoe UI"/>
              </a:rPr>
              <a:t>https://graph.windows.net/contoso.com/users</a:t>
            </a:r>
          </a:p>
          <a:p>
            <a:pPr defTabSz="914367">
              <a:defRPr/>
            </a:pPr>
            <a:r>
              <a:rPr lang="en-US" sz="1568" dirty="0">
                <a:solidFill>
                  <a:srgbClr val="FF0000"/>
                </a:solidFill>
                <a:latin typeface="Segoe UI"/>
              </a:rPr>
              <a:t>https://graph.windows.net/contoso.com/groups</a:t>
            </a:r>
            <a:r>
              <a:rPr lang="en-US" sz="1568" dirty="0">
                <a:solidFill>
                  <a:srgbClr val="5C2D91"/>
                </a:solidFill>
                <a:latin typeface="Segoe UI"/>
              </a:rPr>
              <a:t> </a:t>
            </a:r>
          </a:p>
          <a:p>
            <a:pPr defTabSz="914367">
              <a:defRPr/>
            </a:pPr>
            <a:endParaRPr lang="en-US" sz="1961" dirty="0">
              <a:gradFill>
                <a:gsLst>
                  <a:gs pos="0">
                    <a:srgbClr val="404040"/>
                  </a:gs>
                  <a:gs pos="55000">
                    <a:srgbClr val="404040"/>
                  </a:gs>
                </a:gsLst>
                <a:lin ang="5400000" scaled="0"/>
              </a:gradFill>
              <a:latin typeface="Segoe UI"/>
            </a:endParaRPr>
          </a:p>
        </p:txBody>
      </p:sp>
      <p:grpSp>
        <p:nvGrpSpPr>
          <p:cNvPr id="69" name="Group 68"/>
          <p:cNvGrpSpPr/>
          <p:nvPr/>
        </p:nvGrpSpPr>
        <p:grpSpPr>
          <a:xfrm>
            <a:off x="269241" y="1420738"/>
            <a:ext cx="394728" cy="394366"/>
            <a:chOff x="446049" y="1441577"/>
            <a:chExt cx="786384" cy="788667"/>
          </a:xfrm>
        </p:grpSpPr>
        <p:sp>
          <p:nvSpPr>
            <p:cNvPr id="70" name="Rectangle 69"/>
            <p:cNvSpPr/>
            <p:nvPr/>
          </p:nvSpPr>
          <p:spPr bwMode="auto">
            <a:xfrm>
              <a:off x="446049" y="1441577"/>
              <a:ext cx="786384" cy="788667"/>
            </a:xfrm>
            <a:prstGeom prst="rect">
              <a:avLst/>
            </a:prstGeom>
            <a:solidFill>
              <a:srgbClr val="0078D7"/>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0">
                      <a:srgbClr val="FFFFFF"/>
                    </a:gs>
                    <a:gs pos="100000">
                      <a:srgbClr val="FFFFFF"/>
                    </a:gs>
                  </a:gsLst>
                  <a:lin ang="5400000" scaled="0"/>
                </a:gradFill>
                <a:latin typeface="Segoe UI"/>
              </a:endParaRPr>
            </a:p>
          </p:txBody>
        </p:sp>
        <p:sp>
          <p:nvSpPr>
            <p:cNvPr id="71" name="Freeform 41"/>
            <p:cNvSpPr>
              <a:spLocks noEditPoints="1"/>
            </p:cNvSpPr>
            <p:nvPr/>
          </p:nvSpPr>
          <p:spPr bwMode="auto">
            <a:xfrm>
              <a:off x="546771" y="1553556"/>
              <a:ext cx="584941" cy="564709"/>
            </a:xfrm>
            <a:custGeom>
              <a:avLst/>
              <a:gdLst>
                <a:gd name="T0" fmla="*/ 120 w 120"/>
                <a:gd name="T1" fmla="*/ 0 h 120"/>
                <a:gd name="T2" fmla="*/ 0 w 120"/>
                <a:gd name="T3" fmla="*/ 0 h 120"/>
                <a:gd name="T4" fmla="*/ 0 w 120"/>
                <a:gd name="T5" fmla="*/ 120 h 120"/>
                <a:gd name="T6" fmla="*/ 24 w 120"/>
                <a:gd name="T7" fmla="*/ 120 h 120"/>
                <a:gd name="T8" fmla="*/ 24 w 120"/>
                <a:gd name="T9" fmla="*/ 116 h 120"/>
                <a:gd name="T10" fmla="*/ 60 w 120"/>
                <a:gd name="T11" fmla="*/ 80 h 120"/>
                <a:gd name="T12" fmla="*/ 96 w 120"/>
                <a:gd name="T13" fmla="*/ 116 h 120"/>
                <a:gd name="T14" fmla="*/ 96 w 120"/>
                <a:gd name="T15" fmla="*/ 120 h 120"/>
                <a:gd name="T16" fmla="*/ 120 w 120"/>
                <a:gd name="T17" fmla="*/ 120 h 120"/>
                <a:gd name="T18" fmla="*/ 120 w 120"/>
                <a:gd name="T19" fmla="*/ 0 h 120"/>
                <a:gd name="T20" fmla="*/ 36 w 120"/>
                <a:gd name="T21" fmla="*/ 48 h 120"/>
                <a:gd name="T22" fmla="*/ 60 w 120"/>
                <a:gd name="T23" fmla="*/ 24 h 120"/>
                <a:gd name="T24" fmla="*/ 84 w 120"/>
                <a:gd name="T25" fmla="*/ 48 h 120"/>
                <a:gd name="T26" fmla="*/ 60 w 120"/>
                <a:gd name="T27" fmla="*/ 72 h 120"/>
                <a:gd name="T28" fmla="*/ 36 w 120"/>
                <a:gd name="T29" fmla="*/ 48 h 120"/>
                <a:gd name="T30" fmla="*/ 112 w 120"/>
                <a:gd name="T31" fmla="*/ 112 h 120"/>
                <a:gd name="T32" fmla="*/ 104 w 120"/>
                <a:gd name="T33" fmla="*/ 112 h 120"/>
                <a:gd name="T34" fmla="*/ 77 w 120"/>
                <a:gd name="T35" fmla="*/ 75 h 120"/>
                <a:gd name="T36" fmla="*/ 92 w 120"/>
                <a:gd name="T37" fmla="*/ 48 h 120"/>
                <a:gd name="T38" fmla="*/ 60 w 120"/>
                <a:gd name="T39" fmla="*/ 16 h 120"/>
                <a:gd name="T40" fmla="*/ 28 w 120"/>
                <a:gd name="T41" fmla="*/ 48 h 120"/>
                <a:gd name="T42" fmla="*/ 43 w 120"/>
                <a:gd name="T43" fmla="*/ 75 h 120"/>
                <a:gd name="T44" fmla="*/ 16 w 120"/>
                <a:gd name="T45" fmla="*/ 112 h 120"/>
                <a:gd name="T46" fmla="*/ 8 w 120"/>
                <a:gd name="T47" fmla="*/ 112 h 120"/>
                <a:gd name="T48" fmla="*/ 8 w 120"/>
                <a:gd name="T49" fmla="*/ 8 h 120"/>
                <a:gd name="T50" fmla="*/ 112 w 120"/>
                <a:gd name="T51" fmla="*/ 8 h 120"/>
                <a:gd name="T52" fmla="*/ 112 w 120"/>
                <a:gd name="T53" fmla="*/ 112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0" h="120">
                  <a:moveTo>
                    <a:pt x="120" y="0"/>
                  </a:moveTo>
                  <a:cubicBezTo>
                    <a:pt x="0" y="0"/>
                    <a:pt x="0" y="0"/>
                    <a:pt x="0" y="0"/>
                  </a:cubicBezTo>
                  <a:cubicBezTo>
                    <a:pt x="0" y="120"/>
                    <a:pt x="0" y="120"/>
                    <a:pt x="0" y="120"/>
                  </a:cubicBezTo>
                  <a:cubicBezTo>
                    <a:pt x="24" y="120"/>
                    <a:pt x="24" y="120"/>
                    <a:pt x="24" y="120"/>
                  </a:cubicBezTo>
                  <a:cubicBezTo>
                    <a:pt x="24" y="116"/>
                    <a:pt x="24" y="116"/>
                    <a:pt x="24" y="116"/>
                  </a:cubicBezTo>
                  <a:cubicBezTo>
                    <a:pt x="24" y="96"/>
                    <a:pt x="40" y="80"/>
                    <a:pt x="60" y="80"/>
                  </a:cubicBezTo>
                  <a:cubicBezTo>
                    <a:pt x="80" y="80"/>
                    <a:pt x="96" y="96"/>
                    <a:pt x="96" y="116"/>
                  </a:cubicBezTo>
                  <a:cubicBezTo>
                    <a:pt x="96" y="120"/>
                    <a:pt x="96" y="120"/>
                    <a:pt x="96" y="120"/>
                  </a:cubicBezTo>
                  <a:cubicBezTo>
                    <a:pt x="120" y="120"/>
                    <a:pt x="120" y="120"/>
                    <a:pt x="120" y="120"/>
                  </a:cubicBezTo>
                  <a:lnTo>
                    <a:pt x="120" y="0"/>
                  </a:lnTo>
                  <a:close/>
                  <a:moveTo>
                    <a:pt x="36" y="48"/>
                  </a:moveTo>
                  <a:cubicBezTo>
                    <a:pt x="36" y="35"/>
                    <a:pt x="47" y="24"/>
                    <a:pt x="60" y="24"/>
                  </a:cubicBezTo>
                  <a:cubicBezTo>
                    <a:pt x="73" y="24"/>
                    <a:pt x="84" y="35"/>
                    <a:pt x="84" y="48"/>
                  </a:cubicBezTo>
                  <a:cubicBezTo>
                    <a:pt x="84" y="61"/>
                    <a:pt x="73" y="72"/>
                    <a:pt x="60" y="72"/>
                  </a:cubicBezTo>
                  <a:cubicBezTo>
                    <a:pt x="47" y="72"/>
                    <a:pt x="36" y="61"/>
                    <a:pt x="36" y="48"/>
                  </a:cubicBezTo>
                  <a:close/>
                  <a:moveTo>
                    <a:pt x="112" y="112"/>
                  </a:moveTo>
                  <a:cubicBezTo>
                    <a:pt x="104" y="112"/>
                    <a:pt x="104" y="112"/>
                    <a:pt x="104" y="112"/>
                  </a:cubicBezTo>
                  <a:cubicBezTo>
                    <a:pt x="102" y="95"/>
                    <a:pt x="91" y="81"/>
                    <a:pt x="77" y="75"/>
                  </a:cubicBezTo>
                  <a:cubicBezTo>
                    <a:pt x="86" y="70"/>
                    <a:pt x="92" y="60"/>
                    <a:pt x="92" y="48"/>
                  </a:cubicBezTo>
                  <a:cubicBezTo>
                    <a:pt x="92" y="30"/>
                    <a:pt x="78" y="16"/>
                    <a:pt x="60" y="16"/>
                  </a:cubicBezTo>
                  <a:cubicBezTo>
                    <a:pt x="42" y="16"/>
                    <a:pt x="28" y="30"/>
                    <a:pt x="28" y="48"/>
                  </a:cubicBezTo>
                  <a:cubicBezTo>
                    <a:pt x="28" y="60"/>
                    <a:pt x="34" y="70"/>
                    <a:pt x="43" y="75"/>
                  </a:cubicBezTo>
                  <a:cubicBezTo>
                    <a:pt x="28" y="81"/>
                    <a:pt x="18" y="95"/>
                    <a:pt x="16" y="112"/>
                  </a:cubicBezTo>
                  <a:cubicBezTo>
                    <a:pt x="8" y="112"/>
                    <a:pt x="8" y="112"/>
                    <a:pt x="8" y="112"/>
                  </a:cubicBezTo>
                  <a:cubicBezTo>
                    <a:pt x="8" y="8"/>
                    <a:pt x="8" y="8"/>
                    <a:pt x="8" y="8"/>
                  </a:cubicBezTo>
                  <a:cubicBezTo>
                    <a:pt x="112" y="8"/>
                    <a:pt x="112" y="8"/>
                    <a:pt x="112" y="8"/>
                  </a:cubicBezTo>
                  <a:lnTo>
                    <a:pt x="112" y="112"/>
                  </a:ln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000000"/>
                </a:solidFill>
                <a:latin typeface="Segoe UI"/>
              </a:endParaRPr>
            </a:p>
          </p:txBody>
        </p:sp>
      </p:grpSp>
      <p:sp>
        <p:nvSpPr>
          <p:cNvPr id="72" name="TextBox 51"/>
          <p:cNvSpPr txBox="1"/>
          <p:nvPr/>
        </p:nvSpPr>
        <p:spPr>
          <a:xfrm>
            <a:off x="5801440" y="1353608"/>
            <a:ext cx="3085110" cy="935351"/>
          </a:xfrm>
          <a:prstGeom prst="rect">
            <a:avLst/>
          </a:prstGeom>
          <a:noFill/>
        </p:spPr>
        <p:txBody>
          <a:bodyPr wrap="none" lIns="182854"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367">
              <a:defRPr/>
            </a:pPr>
            <a:r>
              <a:rPr lang="en-US" sz="1961" dirty="0">
                <a:gradFill>
                  <a:gsLst>
                    <a:gs pos="0">
                      <a:srgbClr val="404040"/>
                    </a:gs>
                    <a:gs pos="55000">
                      <a:srgbClr val="404040"/>
                    </a:gs>
                  </a:gsLst>
                  <a:lin ang="5400000" scaled="0"/>
                </a:gradFill>
                <a:latin typeface="Segoe UI"/>
              </a:rPr>
              <a:t>Windows Live profile API </a:t>
            </a:r>
          </a:p>
          <a:p>
            <a:pPr defTabSz="914367">
              <a:defRPr/>
            </a:pPr>
            <a:r>
              <a:rPr lang="en-US" sz="1568" dirty="0">
                <a:solidFill>
                  <a:srgbClr val="FF0000"/>
                </a:solidFill>
                <a:latin typeface="Segoe UI"/>
              </a:rPr>
              <a:t>https://apis.live.net/v5.0/me</a:t>
            </a:r>
          </a:p>
          <a:p>
            <a:pPr defTabSz="914367">
              <a:defRPr/>
            </a:pPr>
            <a:endParaRPr lang="en-US" sz="1961" dirty="0">
              <a:gradFill>
                <a:gsLst>
                  <a:gs pos="0">
                    <a:srgbClr val="404040"/>
                  </a:gs>
                  <a:gs pos="55000">
                    <a:srgbClr val="404040"/>
                  </a:gs>
                </a:gsLst>
                <a:lin ang="5400000" scaled="0"/>
              </a:gradFill>
              <a:latin typeface="Segoe UI"/>
            </a:endParaRPr>
          </a:p>
        </p:txBody>
      </p:sp>
      <p:grpSp>
        <p:nvGrpSpPr>
          <p:cNvPr id="73" name="Group 72"/>
          <p:cNvGrpSpPr/>
          <p:nvPr/>
        </p:nvGrpSpPr>
        <p:grpSpPr>
          <a:xfrm>
            <a:off x="5448967" y="1469147"/>
            <a:ext cx="394427" cy="394427"/>
            <a:chOff x="1422289" y="1435556"/>
            <a:chExt cx="786384" cy="788667"/>
          </a:xfrm>
        </p:grpSpPr>
        <p:sp>
          <p:nvSpPr>
            <p:cNvPr id="74" name="Rectangle 73"/>
            <p:cNvSpPr/>
            <p:nvPr/>
          </p:nvSpPr>
          <p:spPr bwMode="auto">
            <a:xfrm>
              <a:off x="1422289" y="1435556"/>
              <a:ext cx="786384" cy="788667"/>
            </a:xfrm>
            <a:prstGeom prst="rect">
              <a:avLst/>
            </a:prstGeom>
            <a:solidFill>
              <a:srgbClr val="0078D7"/>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0">
                      <a:srgbClr val="FFFFFF"/>
                    </a:gs>
                    <a:gs pos="100000">
                      <a:srgbClr val="FFFFFF"/>
                    </a:gs>
                  </a:gsLst>
                  <a:lin ang="5400000" scaled="0"/>
                </a:gradFill>
                <a:latin typeface="Segoe UI"/>
              </a:endParaRPr>
            </a:p>
          </p:txBody>
        </p:sp>
        <p:sp>
          <p:nvSpPr>
            <p:cNvPr id="75" name="Freeform 7"/>
            <p:cNvSpPr>
              <a:spLocks noEditPoints="1"/>
            </p:cNvSpPr>
            <p:nvPr/>
          </p:nvSpPr>
          <p:spPr bwMode="auto">
            <a:xfrm>
              <a:off x="1558024" y="1547034"/>
              <a:ext cx="514913" cy="554768"/>
            </a:xfrm>
            <a:custGeom>
              <a:avLst/>
              <a:gdLst>
                <a:gd name="T0" fmla="*/ 73 w 106"/>
                <a:gd name="T1" fmla="*/ 68 h 118"/>
                <a:gd name="T2" fmla="*/ 90 w 106"/>
                <a:gd name="T3" fmla="*/ 37 h 118"/>
                <a:gd name="T4" fmla="*/ 53 w 106"/>
                <a:gd name="T5" fmla="*/ 0 h 118"/>
                <a:gd name="T6" fmla="*/ 16 w 106"/>
                <a:gd name="T7" fmla="*/ 37 h 118"/>
                <a:gd name="T8" fmla="*/ 33 w 106"/>
                <a:gd name="T9" fmla="*/ 68 h 118"/>
                <a:gd name="T10" fmla="*/ 0 w 106"/>
                <a:gd name="T11" fmla="*/ 117 h 118"/>
                <a:gd name="T12" fmla="*/ 0 w 106"/>
                <a:gd name="T13" fmla="*/ 118 h 118"/>
                <a:gd name="T14" fmla="*/ 10 w 106"/>
                <a:gd name="T15" fmla="*/ 118 h 118"/>
                <a:gd name="T16" fmla="*/ 10 w 106"/>
                <a:gd name="T17" fmla="*/ 117 h 118"/>
                <a:gd name="T18" fmla="*/ 53 w 106"/>
                <a:gd name="T19" fmla="*/ 74 h 118"/>
                <a:gd name="T20" fmla="*/ 96 w 106"/>
                <a:gd name="T21" fmla="*/ 117 h 118"/>
                <a:gd name="T22" fmla="*/ 96 w 106"/>
                <a:gd name="T23" fmla="*/ 118 h 118"/>
                <a:gd name="T24" fmla="*/ 106 w 106"/>
                <a:gd name="T25" fmla="*/ 118 h 118"/>
                <a:gd name="T26" fmla="*/ 106 w 106"/>
                <a:gd name="T27" fmla="*/ 117 h 118"/>
                <a:gd name="T28" fmla="*/ 73 w 106"/>
                <a:gd name="T29" fmla="*/ 68 h 118"/>
                <a:gd name="T30" fmla="*/ 53 w 106"/>
                <a:gd name="T31" fmla="*/ 10 h 118"/>
                <a:gd name="T32" fmla="*/ 80 w 106"/>
                <a:gd name="T33" fmla="*/ 37 h 118"/>
                <a:gd name="T34" fmla="*/ 53 w 106"/>
                <a:gd name="T35" fmla="*/ 64 h 118"/>
                <a:gd name="T36" fmla="*/ 26 w 106"/>
                <a:gd name="T37" fmla="*/ 37 h 118"/>
                <a:gd name="T38" fmla="*/ 53 w 106"/>
                <a:gd name="T39" fmla="*/ 1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6" h="118">
                  <a:moveTo>
                    <a:pt x="73" y="68"/>
                  </a:moveTo>
                  <a:cubicBezTo>
                    <a:pt x="84" y="61"/>
                    <a:pt x="90" y="50"/>
                    <a:pt x="90" y="37"/>
                  </a:cubicBezTo>
                  <a:cubicBezTo>
                    <a:pt x="90" y="17"/>
                    <a:pt x="73" y="0"/>
                    <a:pt x="53" y="0"/>
                  </a:cubicBezTo>
                  <a:cubicBezTo>
                    <a:pt x="33" y="0"/>
                    <a:pt x="16" y="17"/>
                    <a:pt x="16" y="37"/>
                  </a:cubicBezTo>
                  <a:cubicBezTo>
                    <a:pt x="16" y="50"/>
                    <a:pt x="22" y="61"/>
                    <a:pt x="33" y="68"/>
                  </a:cubicBezTo>
                  <a:cubicBezTo>
                    <a:pt x="13" y="76"/>
                    <a:pt x="0" y="96"/>
                    <a:pt x="0" y="117"/>
                  </a:cubicBezTo>
                  <a:cubicBezTo>
                    <a:pt x="0" y="118"/>
                    <a:pt x="0" y="118"/>
                    <a:pt x="0" y="118"/>
                  </a:cubicBezTo>
                  <a:cubicBezTo>
                    <a:pt x="10" y="118"/>
                    <a:pt x="10" y="118"/>
                    <a:pt x="10" y="118"/>
                  </a:cubicBezTo>
                  <a:cubicBezTo>
                    <a:pt x="10" y="117"/>
                    <a:pt x="10" y="117"/>
                    <a:pt x="10" y="117"/>
                  </a:cubicBezTo>
                  <a:cubicBezTo>
                    <a:pt x="10" y="93"/>
                    <a:pt x="29" y="74"/>
                    <a:pt x="53" y="74"/>
                  </a:cubicBezTo>
                  <a:cubicBezTo>
                    <a:pt x="77" y="74"/>
                    <a:pt x="96" y="93"/>
                    <a:pt x="96" y="117"/>
                  </a:cubicBezTo>
                  <a:cubicBezTo>
                    <a:pt x="96" y="118"/>
                    <a:pt x="96" y="118"/>
                    <a:pt x="96" y="118"/>
                  </a:cubicBezTo>
                  <a:cubicBezTo>
                    <a:pt x="106" y="118"/>
                    <a:pt x="106" y="118"/>
                    <a:pt x="106" y="118"/>
                  </a:cubicBezTo>
                  <a:cubicBezTo>
                    <a:pt x="106" y="117"/>
                    <a:pt x="106" y="117"/>
                    <a:pt x="106" y="117"/>
                  </a:cubicBezTo>
                  <a:cubicBezTo>
                    <a:pt x="106" y="96"/>
                    <a:pt x="93" y="76"/>
                    <a:pt x="73" y="68"/>
                  </a:cubicBezTo>
                  <a:close/>
                  <a:moveTo>
                    <a:pt x="53" y="10"/>
                  </a:moveTo>
                  <a:cubicBezTo>
                    <a:pt x="68" y="10"/>
                    <a:pt x="80" y="22"/>
                    <a:pt x="80" y="37"/>
                  </a:cubicBezTo>
                  <a:cubicBezTo>
                    <a:pt x="80" y="52"/>
                    <a:pt x="68" y="64"/>
                    <a:pt x="53" y="64"/>
                  </a:cubicBezTo>
                  <a:cubicBezTo>
                    <a:pt x="38" y="64"/>
                    <a:pt x="26" y="52"/>
                    <a:pt x="26" y="37"/>
                  </a:cubicBezTo>
                  <a:cubicBezTo>
                    <a:pt x="26" y="22"/>
                    <a:pt x="38" y="10"/>
                    <a:pt x="53" y="10"/>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000000"/>
                </a:solidFill>
                <a:latin typeface="Segoe UI"/>
              </a:endParaRPr>
            </a:p>
          </p:txBody>
        </p:sp>
      </p:grpSp>
      <p:sp>
        <p:nvSpPr>
          <p:cNvPr id="76" name="TextBox 51"/>
          <p:cNvSpPr txBox="1"/>
          <p:nvPr/>
        </p:nvSpPr>
        <p:spPr>
          <a:xfrm>
            <a:off x="4348226" y="2203986"/>
            <a:ext cx="7843775" cy="1418114"/>
          </a:xfrm>
          <a:prstGeom prst="rect">
            <a:avLst/>
          </a:prstGeom>
          <a:noFill/>
        </p:spPr>
        <p:txBody>
          <a:bodyPr wrap="none" lIns="182854"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367">
              <a:defRPr/>
            </a:pPr>
            <a:r>
              <a:rPr lang="en-US" sz="1961" dirty="0">
                <a:gradFill>
                  <a:gsLst>
                    <a:gs pos="0">
                      <a:srgbClr val="404040"/>
                    </a:gs>
                    <a:gs pos="55000">
                      <a:srgbClr val="404040"/>
                    </a:gs>
                  </a:gsLst>
                  <a:lin ang="5400000" scaled="0"/>
                </a:gradFill>
                <a:latin typeface="Segoe UI"/>
              </a:rPr>
              <a:t>SharePoint User Profile API</a:t>
            </a:r>
          </a:p>
          <a:p>
            <a:pPr defTabSz="914367">
              <a:defRPr/>
            </a:pPr>
            <a:r>
              <a:rPr lang="en-US" sz="1568" dirty="0">
                <a:solidFill>
                  <a:srgbClr val="FF0000"/>
                </a:solidFill>
                <a:latin typeface="Segoe UI"/>
              </a:rPr>
              <a:t>https://contoso.sharepoint.com/_api/SP.UserProfiles.PeopleManager/GetMyProperties</a:t>
            </a:r>
          </a:p>
          <a:p>
            <a:pPr defTabSz="914367">
              <a:defRPr/>
            </a:pPr>
            <a:r>
              <a:rPr lang="en-US" sz="1961" dirty="0">
                <a:gradFill>
                  <a:gsLst>
                    <a:gs pos="0">
                      <a:srgbClr val="404040"/>
                    </a:gs>
                    <a:gs pos="55000">
                      <a:srgbClr val="404040"/>
                    </a:gs>
                  </a:gsLst>
                  <a:lin ang="5400000" scaled="0"/>
                </a:gradFill>
                <a:latin typeface="Segoe UI"/>
              </a:rPr>
              <a:t>Exchange HD Picture API</a:t>
            </a:r>
          </a:p>
          <a:p>
            <a:pPr defTabSz="914367">
              <a:defRPr/>
            </a:pPr>
            <a:r>
              <a:rPr lang="en-US" sz="1568" dirty="0">
                <a:solidFill>
                  <a:srgbClr val="FF0000"/>
                </a:solidFill>
                <a:latin typeface="Segoe UI"/>
              </a:rPr>
              <a:t>https://graph.microsoft.com/v1.0/me/photo</a:t>
            </a:r>
          </a:p>
          <a:p>
            <a:pPr defTabSz="914367">
              <a:defRPr/>
            </a:pPr>
            <a:r>
              <a:rPr lang="en-US" sz="1568" dirty="0">
                <a:solidFill>
                  <a:srgbClr val="FF0000"/>
                </a:solidFill>
                <a:latin typeface="Segoe UI"/>
              </a:rPr>
              <a:t> </a:t>
            </a:r>
          </a:p>
        </p:txBody>
      </p:sp>
      <p:grpSp>
        <p:nvGrpSpPr>
          <p:cNvPr id="77" name="Group 76"/>
          <p:cNvGrpSpPr/>
          <p:nvPr/>
        </p:nvGrpSpPr>
        <p:grpSpPr>
          <a:xfrm>
            <a:off x="3953498" y="2534886"/>
            <a:ext cx="394728" cy="394366"/>
            <a:chOff x="446049" y="1441577"/>
            <a:chExt cx="786384" cy="788667"/>
          </a:xfrm>
        </p:grpSpPr>
        <p:sp>
          <p:nvSpPr>
            <p:cNvPr id="78" name="Rectangle 77"/>
            <p:cNvSpPr/>
            <p:nvPr/>
          </p:nvSpPr>
          <p:spPr bwMode="auto">
            <a:xfrm>
              <a:off x="446049" y="1441577"/>
              <a:ext cx="786384" cy="788667"/>
            </a:xfrm>
            <a:prstGeom prst="rect">
              <a:avLst/>
            </a:prstGeom>
            <a:solidFill>
              <a:srgbClr val="0078D7"/>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0">
                      <a:srgbClr val="FFFFFF"/>
                    </a:gs>
                    <a:gs pos="100000">
                      <a:srgbClr val="FFFFFF"/>
                    </a:gs>
                  </a:gsLst>
                  <a:lin ang="5400000" scaled="0"/>
                </a:gradFill>
                <a:latin typeface="Segoe UI"/>
              </a:endParaRPr>
            </a:p>
          </p:txBody>
        </p:sp>
        <p:sp>
          <p:nvSpPr>
            <p:cNvPr id="79" name="Freeform 41"/>
            <p:cNvSpPr>
              <a:spLocks noEditPoints="1"/>
            </p:cNvSpPr>
            <p:nvPr/>
          </p:nvSpPr>
          <p:spPr bwMode="auto">
            <a:xfrm>
              <a:off x="546771" y="1553556"/>
              <a:ext cx="584941" cy="564709"/>
            </a:xfrm>
            <a:custGeom>
              <a:avLst/>
              <a:gdLst>
                <a:gd name="T0" fmla="*/ 120 w 120"/>
                <a:gd name="T1" fmla="*/ 0 h 120"/>
                <a:gd name="T2" fmla="*/ 0 w 120"/>
                <a:gd name="T3" fmla="*/ 0 h 120"/>
                <a:gd name="T4" fmla="*/ 0 w 120"/>
                <a:gd name="T5" fmla="*/ 120 h 120"/>
                <a:gd name="T6" fmla="*/ 24 w 120"/>
                <a:gd name="T7" fmla="*/ 120 h 120"/>
                <a:gd name="T8" fmla="*/ 24 w 120"/>
                <a:gd name="T9" fmla="*/ 116 h 120"/>
                <a:gd name="T10" fmla="*/ 60 w 120"/>
                <a:gd name="T11" fmla="*/ 80 h 120"/>
                <a:gd name="T12" fmla="*/ 96 w 120"/>
                <a:gd name="T13" fmla="*/ 116 h 120"/>
                <a:gd name="T14" fmla="*/ 96 w 120"/>
                <a:gd name="T15" fmla="*/ 120 h 120"/>
                <a:gd name="T16" fmla="*/ 120 w 120"/>
                <a:gd name="T17" fmla="*/ 120 h 120"/>
                <a:gd name="T18" fmla="*/ 120 w 120"/>
                <a:gd name="T19" fmla="*/ 0 h 120"/>
                <a:gd name="T20" fmla="*/ 36 w 120"/>
                <a:gd name="T21" fmla="*/ 48 h 120"/>
                <a:gd name="T22" fmla="*/ 60 w 120"/>
                <a:gd name="T23" fmla="*/ 24 h 120"/>
                <a:gd name="T24" fmla="*/ 84 w 120"/>
                <a:gd name="T25" fmla="*/ 48 h 120"/>
                <a:gd name="T26" fmla="*/ 60 w 120"/>
                <a:gd name="T27" fmla="*/ 72 h 120"/>
                <a:gd name="T28" fmla="*/ 36 w 120"/>
                <a:gd name="T29" fmla="*/ 48 h 120"/>
                <a:gd name="T30" fmla="*/ 112 w 120"/>
                <a:gd name="T31" fmla="*/ 112 h 120"/>
                <a:gd name="T32" fmla="*/ 104 w 120"/>
                <a:gd name="T33" fmla="*/ 112 h 120"/>
                <a:gd name="T34" fmla="*/ 77 w 120"/>
                <a:gd name="T35" fmla="*/ 75 h 120"/>
                <a:gd name="T36" fmla="*/ 92 w 120"/>
                <a:gd name="T37" fmla="*/ 48 h 120"/>
                <a:gd name="T38" fmla="*/ 60 w 120"/>
                <a:gd name="T39" fmla="*/ 16 h 120"/>
                <a:gd name="T40" fmla="*/ 28 w 120"/>
                <a:gd name="T41" fmla="*/ 48 h 120"/>
                <a:gd name="T42" fmla="*/ 43 w 120"/>
                <a:gd name="T43" fmla="*/ 75 h 120"/>
                <a:gd name="T44" fmla="*/ 16 w 120"/>
                <a:gd name="T45" fmla="*/ 112 h 120"/>
                <a:gd name="T46" fmla="*/ 8 w 120"/>
                <a:gd name="T47" fmla="*/ 112 h 120"/>
                <a:gd name="T48" fmla="*/ 8 w 120"/>
                <a:gd name="T49" fmla="*/ 8 h 120"/>
                <a:gd name="T50" fmla="*/ 112 w 120"/>
                <a:gd name="T51" fmla="*/ 8 h 120"/>
                <a:gd name="T52" fmla="*/ 112 w 120"/>
                <a:gd name="T53" fmla="*/ 112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0" h="120">
                  <a:moveTo>
                    <a:pt x="120" y="0"/>
                  </a:moveTo>
                  <a:cubicBezTo>
                    <a:pt x="0" y="0"/>
                    <a:pt x="0" y="0"/>
                    <a:pt x="0" y="0"/>
                  </a:cubicBezTo>
                  <a:cubicBezTo>
                    <a:pt x="0" y="120"/>
                    <a:pt x="0" y="120"/>
                    <a:pt x="0" y="120"/>
                  </a:cubicBezTo>
                  <a:cubicBezTo>
                    <a:pt x="24" y="120"/>
                    <a:pt x="24" y="120"/>
                    <a:pt x="24" y="120"/>
                  </a:cubicBezTo>
                  <a:cubicBezTo>
                    <a:pt x="24" y="116"/>
                    <a:pt x="24" y="116"/>
                    <a:pt x="24" y="116"/>
                  </a:cubicBezTo>
                  <a:cubicBezTo>
                    <a:pt x="24" y="96"/>
                    <a:pt x="40" y="80"/>
                    <a:pt x="60" y="80"/>
                  </a:cubicBezTo>
                  <a:cubicBezTo>
                    <a:pt x="80" y="80"/>
                    <a:pt x="96" y="96"/>
                    <a:pt x="96" y="116"/>
                  </a:cubicBezTo>
                  <a:cubicBezTo>
                    <a:pt x="96" y="120"/>
                    <a:pt x="96" y="120"/>
                    <a:pt x="96" y="120"/>
                  </a:cubicBezTo>
                  <a:cubicBezTo>
                    <a:pt x="120" y="120"/>
                    <a:pt x="120" y="120"/>
                    <a:pt x="120" y="120"/>
                  </a:cubicBezTo>
                  <a:lnTo>
                    <a:pt x="120" y="0"/>
                  </a:lnTo>
                  <a:close/>
                  <a:moveTo>
                    <a:pt x="36" y="48"/>
                  </a:moveTo>
                  <a:cubicBezTo>
                    <a:pt x="36" y="35"/>
                    <a:pt x="47" y="24"/>
                    <a:pt x="60" y="24"/>
                  </a:cubicBezTo>
                  <a:cubicBezTo>
                    <a:pt x="73" y="24"/>
                    <a:pt x="84" y="35"/>
                    <a:pt x="84" y="48"/>
                  </a:cubicBezTo>
                  <a:cubicBezTo>
                    <a:pt x="84" y="61"/>
                    <a:pt x="73" y="72"/>
                    <a:pt x="60" y="72"/>
                  </a:cubicBezTo>
                  <a:cubicBezTo>
                    <a:pt x="47" y="72"/>
                    <a:pt x="36" y="61"/>
                    <a:pt x="36" y="48"/>
                  </a:cubicBezTo>
                  <a:close/>
                  <a:moveTo>
                    <a:pt x="112" y="112"/>
                  </a:moveTo>
                  <a:cubicBezTo>
                    <a:pt x="104" y="112"/>
                    <a:pt x="104" y="112"/>
                    <a:pt x="104" y="112"/>
                  </a:cubicBezTo>
                  <a:cubicBezTo>
                    <a:pt x="102" y="95"/>
                    <a:pt x="91" y="81"/>
                    <a:pt x="77" y="75"/>
                  </a:cubicBezTo>
                  <a:cubicBezTo>
                    <a:pt x="86" y="70"/>
                    <a:pt x="92" y="60"/>
                    <a:pt x="92" y="48"/>
                  </a:cubicBezTo>
                  <a:cubicBezTo>
                    <a:pt x="92" y="30"/>
                    <a:pt x="78" y="16"/>
                    <a:pt x="60" y="16"/>
                  </a:cubicBezTo>
                  <a:cubicBezTo>
                    <a:pt x="42" y="16"/>
                    <a:pt x="28" y="30"/>
                    <a:pt x="28" y="48"/>
                  </a:cubicBezTo>
                  <a:cubicBezTo>
                    <a:pt x="28" y="60"/>
                    <a:pt x="34" y="70"/>
                    <a:pt x="43" y="75"/>
                  </a:cubicBezTo>
                  <a:cubicBezTo>
                    <a:pt x="28" y="81"/>
                    <a:pt x="18" y="95"/>
                    <a:pt x="16" y="112"/>
                  </a:cubicBezTo>
                  <a:cubicBezTo>
                    <a:pt x="8" y="112"/>
                    <a:pt x="8" y="112"/>
                    <a:pt x="8" y="112"/>
                  </a:cubicBezTo>
                  <a:cubicBezTo>
                    <a:pt x="8" y="8"/>
                    <a:pt x="8" y="8"/>
                    <a:pt x="8" y="8"/>
                  </a:cubicBezTo>
                  <a:cubicBezTo>
                    <a:pt x="112" y="8"/>
                    <a:pt x="112" y="8"/>
                    <a:pt x="112" y="8"/>
                  </a:cubicBezTo>
                  <a:lnTo>
                    <a:pt x="112" y="112"/>
                  </a:ln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000000"/>
                </a:solidFill>
                <a:latin typeface="Segoe UI"/>
              </a:endParaRPr>
            </a:p>
          </p:txBody>
        </p:sp>
      </p:grpSp>
      <p:sp>
        <p:nvSpPr>
          <p:cNvPr id="80" name="TextBox 51"/>
          <p:cNvSpPr txBox="1"/>
          <p:nvPr/>
        </p:nvSpPr>
        <p:spPr>
          <a:xfrm>
            <a:off x="592469" y="3231802"/>
            <a:ext cx="4660876" cy="875006"/>
          </a:xfrm>
          <a:prstGeom prst="rect">
            <a:avLst/>
          </a:prstGeom>
          <a:noFill/>
        </p:spPr>
        <p:txBody>
          <a:bodyPr wrap="none" lIns="182854"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367">
              <a:defRPr/>
            </a:pPr>
            <a:r>
              <a:rPr lang="en-US" sz="1961" dirty="0">
                <a:gradFill>
                  <a:gsLst>
                    <a:gs pos="0">
                      <a:srgbClr val="404040"/>
                    </a:gs>
                    <a:gs pos="55000">
                      <a:srgbClr val="404040"/>
                    </a:gs>
                  </a:gsLst>
                  <a:lin ang="5400000" scaled="0"/>
                </a:gradFill>
                <a:latin typeface="Segoe UI"/>
              </a:rPr>
              <a:t>Outlook REST API </a:t>
            </a:r>
          </a:p>
          <a:p>
            <a:pPr defTabSz="914367">
              <a:defRPr/>
            </a:pPr>
            <a:r>
              <a:rPr lang="en-US" sz="1568" dirty="0">
                <a:solidFill>
                  <a:srgbClr val="FF0000"/>
                </a:solidFill>
                <a:latin typeface="Segoe UI"/>
              </a:rPr>
              <a:t>https</a:t>
            </a:r>
            <a:r>
              <a:rPr lang="en-US" sz="1568">
                <a:solidFill>
                  <a:srgbClr val="FF0000"/>
                </a:solidFill>
                <a:latin typeface="Segoe UI"/>
              </a:rPr>
              <a:t>://outlook.office.com/api/v2.0/me/Messages</a:t>
            </a:r>
            <a:endParaRPr lang="en-US" sz="1568" dirty="0">
              <a:solidFill>
                <a:srgbClr val="FF0000"/>
              </a:solidFill>
              <a:latin typeface="Segoe UI"/>
            </a:endParaRPr>
          </a:p>
          <a:p>
            <a:pPr defTabSz="914367">
              <a:defRPr/>
            </a:pPr>
            <a:r>
              <a:rPr lang="en-US" sz="1568" dirty="0">
                <a:solidFill>
                  <a:srgbClr val="FF0000"/>
                </a:solidFill>
                <a:latin typeface="Segoe UI"/>
              </a:rPr>
              <a:t>https://outlook.office.com/api/v2.0/me/Events </a:t>
            </a:r>
          </a:p>
        </p:txBody>
      </p:sp>
      <p:grpSp>
        <p:nvGrpSpPr>
          <p:cNvPr id="81" name="Group 80"/>
          <p:cNvGrpSpPr/>
          <p:nvPr/>
        </p:nvGrpSpPr>
        <p:grpSpPr>
          <a:xfrm>
            <a:off x="227358" y="3359049"/>
            <a:ext cx="394728" cy="394366"/>
            <a:chOff x="446049" y="1441577"/>
            <a:chExt cx="786384" cy="788667"/>
          </a:xfrm>
        </p:grpSpPr>
        <p:sp>
          <p:nvSpPr>
            <p:cNvPr id="82" name="Rectangle 81"/>
            <p:cNvSpPr/>
            <p:nvPr/>
          </p:nvSpPr>
          <p:spPr bwMode="auto">
            <a:xfrm>
              <a:off x="446049" y="1441577"/>
              <a:ext cx="786384" cy="788667"/>
            </a:xfrm>
            <a:prstGeom prst="rect">
              <a:avLst/>
            </a:prstGeom>
            <a:solidFill>
              <a:srgbClr val="0078D7"/>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0">
                      <a:srgbClr val="FFFFFF"/>
                    </a:gs>
                    <a:gs pos="100000">
                      <a:srgbClr val="FFFFFF"/>
                    </a:gs>
                  </a:gsLst>
                  <a:lin ang="5400000" scaled="0"/>
                </a:gradFill>
                <a:latin typeface="Segoe UI"/>
              </a:endParaRPr>
            </a:p>
          </p:txBody>
        </p:sp>
        <p:sp>
          <p:nvSpPr>
            <p:cNvPr id="83" name="Freeform 41"/>
            <p:cNvSpPr>
              <a:spLocks noEditPoints="1"/>
            </p:cNvSpPr>
            <p:nvPr/>
          </p:nvSpPr>
          <p:spPr bwMode="auto">
            <a:xfrm>
              <a:off x="546771" y="1553556"/>
              <a:ext cx="584941" cy="564709"/>
            </a:xfrm>
            <a:custGeom>
              <a:avLst/>
              <a:gdLst>
                <a:gd name="T0" fmla="*/ 120 w 120"/>
                <a:gd name="T1" fmla="*/ 0 h 120"/>
                <a:gd name="T2" fmla="*/ 0 w 120"/>
                <a:gd name="T3" fmla="*/ 0 h 120"/>
                <a:gd name="T4" fmla="*/ 0 w 120"/>
                <a:gd name="T5" fmla="*/ 120 h 120"/>
                <a:gd name="T6" fmla="*/ 24 w 120"/>
                <a:gd name="T7" fmla="*/ 120 h 120"/>
                <a:gd name="T8" fmla="*/ 24 w 120"/>
                <a:gd name="T9" fmla="*/ 116 h 120"/>
                <a:gd name="T10" fmla="*/ 60 w 120"/>
                <a:gd name="T11" fmla="*/ 80 h 120"/>
                <a:gd name="T12" fmla="*/ 96 w 120"/>
                <a:gd name="T13" fmla="*/ 116 h 120"/>
                <a:gd name="T14" fmla="*/ 96 w 120"/>
                <a:gd name="T15" fmla="*/ 120 h 120"/>
                <a:gd name="T16" fmla="*/ 120 w 120"/>
                <a:gd name="T17" fmla="*/ 120 h 120"/>
                <a:gd name="T18" fmla="*/ 120 w 120"/>
                <a:gd name="T19" fmla="*/ 0 h 120"/>
                <a:gd name="T20" fmla="*/ 36 w 120"/>
                <a:gd name="T21" fmla="*/ 48 h 120"/>
                <a:gd name="T22" fmla="*/ 60 w 120"/>
                <a:gd name="T23" fmla="*/ 24 h 120"/>
                <a:gd name="T24" fmla="*/ 84 w 120"/>
                <a:gd name="T25" fmla="*/ 48 h 120"/>
                <a:gd name="T26" fmla="*/ 60 w 120"/>
                <a:gd name="T27" fmla="*/ 72 h 120"/>
                <a:gd name="T28" fmla="*/ 36 w 120"/>
                <a:gd name="T29" fmla="*/ 48 h 120"/>
                <a:gd name="T30" fmla="*/ 112 w 120"/>
                <a:gd name="T31" fmla="*/ 112 h 120"/>
                <a:gd name="T32" fmla="*/ 104 w 120"/>
                <a:gd name="T33" fmla="*/ 112 h 120"/>
                <a:gd name="T34" fmla="*/ 77 w 120"/>
                <a:gd name="T35" fmla="*/ 75 h 120"/>
                <a:gd name="T36" fmla="*/ 92 w 120"/>
                <a:gd name="T37" fmla="*/ 48 h 120"/>
                <a:gd name="T38" fmla="*/ 60 w 120"/>
                <a:gd name="T39" fmla="*/ 16 h 120"/>
                <a:gd name="T40" fmla="*/ 28 w 120"/>
                <a:gd name="T41" fmla="*/ 48 h 120"/>
                <a:gd name="T42" fmla="*/ 43 w 120"/>
                <a:gd name="T43" fmla="*/ 75 h 120"/>
                <a:gd name="T44" fmla="*/ 16 w 120"/>
                <a:gd name="T45" fmla="*/ 112 h 120"/>
                <a:gd name="T46" fmla="*/ 8 w 120"/>
                <a:gd name="T47" fmla="*/ 112 h 120"/>
                <a:gd name="T48" fmla="*/ 8 w 120"/>
                <a:gd name="T49" fmla="*/ 8 h 120"/>
                <a:gd name="T50" fmla="*/ 112 w 120"/>
                <a:gd name="T51" fmla="*/ 8 h 120"/>
                <a:gd name="T52" fmla="*/ 112 w 120"/>
                <a:gd name="T53" fmla="*/ 112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0" h="120">
                  <a:moveTo>
                    <a:pt x="120" y="0"/>
                  </a:moveTo>
                  <a:cubicBezTo>
                    <a:pt x="0" y="0"/>
                    <a:pt x="0" y="0"/>
                    <a:pt x="0" y="0"/>
                  </a:cubicBezTo>
                  <a:cubicBezTo>
                    <a:pt x="0" y="120"/>
                    <a:pt x="0" y="120"/>
                    <a:pt x="0" y="120"/>
                  </a:cubicBezTo>
                  <a:cubicBezTo>
                    <a:pt x="24" y="120"/>
                    <a:pt x="24" y="120"/>
                    <a:pt x="24" y="120"/>
                  </a:cubicBezTo>
                  <a:cubicBezTo>
                    <a:pt x="24" y="116"/>
                    <a:pt x="24" y="116"/>
                    <a:pt x="24" y="116"/>
                  </a:cubicBezTo>
                  <a:cubicBezTo>
                    <a:pt x="24" y="96"/>
                    <a:pt x="40" y="80"/>
                    <a:pt x="60" y="80"/>
                  </a:cubicBezTo>
                  <a:cubicBezTo>
                    <a:pt x="80" y="80"/>
                    <a:pt x="96" y="96"/>
                    <a:pt x="96" y="116"/>
                  </a:cubicBezTo>
                  <a:cubicBezTo>
                    <a:pt x="96" y="120"/>
                    <a:pt x="96" y="120"/>
                    <a:pt x="96" y="120"/>
                  </a:cubicBezTo>
                  <a:cubicBezTo>
                    <a:pt x="120" y="120"/>
                    <a:pt x="120" y="120"/>
                    <a:pt x="120" y="120"/>
                  </a:cubicBezTo>
                  <a:lnTo>
                    <a:pt x="120" y="0"/>
                  </a:lnTo>
                  <a:close/>
                  <a:moveTo>
                    <a:pt x="36" y="48"/>
                  </a:moveTo>
                  <a:cubicBezTo>
                    <a:pt x="36" y="35"/>
                    <a:pt x="47" y="24"/>
                    <a:pt x="60" y="24"/>
                  </a:cubicBezTo>
                  <a:cubicBezTo>
                    <a:pt x="73" y="24"/>
                    <a:pt x="84" y="35"/>
                    <a:pt x="84" y="48"/>
                  </a:cubicBezTo>
                  <a:cubicBezTo>
                    <a:pt x="84" y="61"/>
                    <a:pt x="73" y="72"/>
                    <a:pt x="60" y="72"/>
                  </a:cubicBezTo>
                  <a:cubicBezTo>
                    <a:pt x="47" y="72"/>
                    <a:pt x="36" y="61"/>
                    <a:pt x="36" y="48"/>
                  </a:cubicBezTo>
                  <a:close/>
                  <a:moveTo>
                    <a:pt x="112" y="112"/>
                  </a:moveTo>
                  <a:cubicBezTo>
                    <a:pt x="104" y="112"/>
                    <a:pt x="104" y="112"/>
                    <a:pt x="104" y="112"/>
                  </a:cubicBezTo>
                  <a:cubicBezTo>
                    <a:pt x="102" y="95"/>
                    <a:pt x="91" y="81"/>
                    <a:pt x="77" y="75"/>
                  </a:cubicBezTo>
                  <a:cubicBezTo>
                    <a:pt x="86" y="70"/>
                    <a:pt x="92" y="60"/>
                    <a:pt x="92" y="48"/>
                  </a:cubicBezTo>
                  <a:cubicBezTo>
                    <a:pt x="92" y="30"/>
                    <a:pt x="78" y="16"/>
                    <a:pt x="60" y="16"/>
                  </a:cubicBezTo>
                  <a:cubicBezTo>
                    <a:pt x="42" y="16"/>
                    <a:pt x="28" y="30"/>
                    <a:pt x="28" y="48"/>
                  </a:cubicBezTo>
                  <a:cubicBezTo>
                    <a:pt x="28" y="60"/>
                    <a:pt x="34" y="70"/>
                    <a:pt x="43" y="75"/>
                  </a:cubicBezTo>
                  <a:cubicBezTo>
                    <a:pt x="28" y="81"/>
                    <a:pt x="18" y="95"/>
                    <a:pt x="16" y="112"/>
                  </a:cubicBezTo>
                  <a:cubicBezTo>
                    <a:pt x="8" y="112"/>
                    <a:pt x="8" y="112"/>
                    <a:pt x="8" y="112"/>
                  </a:cubicBezTo>
                  <a:cubicBezTo>
                    <a:pt x="8" y="8"/>
                    <a:pt x="8" y="8"/>
                    <a:pt x="8" y="8"/>
                  </a:cubicBezTo>
                  <a:cubicBezTo>
                    <a:pt x="112" y="8"/>
                    <a:pt x="112" y="8"/>
                    <a:pt x="112" y="8"/>
                  </a:cubicBezTo>
                  <a:lnTo>
                    <a:pt x="112" y="112"/>
                  </a:ln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000000"/>
                </a:solidFill>
                <a:latin typeface="Segoe UI"/>
              </a:endParaRPr>
            </a:p>
          </p:txBody>
        </p:sp>
      </p:grpSp>
      <p:grpSp>
        <p:nvGrpSpPr>
          <p:cNvPr id="84" name="Group 83"/>
          <p:cNvGrpSpPr/>
          <p:nvPr/>
        </p:nvGrpSpPr>
        <p:grpSpPr>
          <a:xfrm>
            <a:off x="227357" y="3819930"/>
            <a:ext cx="394427" cy="394427"/>
            <a:chOff x="1422289" y="1435556"/>
            <a:chExt cx="786384" cy="788667"/>
          </a:xfrm>
        </p:grpSpPr>
        <p:sp>
          <p:nvSpPr>
            <p:cNvPr id="85" name="Rectangle 84"/>
            <p:cNvSpPr/>
            <p:nvPr/>
          </p:nvSpPr>
          <p:spPr bwMode="auto">
            <a:xfrm>
              <a:off x="1422289" y="1435556"/>
              <a:ext cx="786384" cy="788667"/>
            </a:xfrm>
            <a:prstGeom prst="rect">
              <a:avLst/>
            </a:prstGeom>
            <a:solidFill>
              <a:srgbClr val="0078D7"/>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0">
                      <a:srgbClr val="FFFFFF"/>
                    </a:gs>
                    <a:gs pos="100000">
                      <a:srgbClr val="FFFFFF"/>
                    </a:gs>
                  </a:gsLst>
                  <a:lin ang="5400000" scaled="0"/>
                </a:gradFill>
                <a:latin typeface="Segoe UI"/>
              </a:endParaRPr>
            </a:p>
          </p:txBody>
        </p:sp>
        <p:sp>
          <p:nvSpPr>
            <p:cNvPr id="86" name="Freeform 7"/>
            <p:cNvSpPr>
              <a:spLocks noEditPoints="1"/>
            </p:cNvSpPr>
            <p:nvPr/>
          </p:nvSpPr>
          <p:spPr bwMode="auto">
            <a:xfrm>
              <a:off x="1558024" y="1547034"/>
              <a:ext cx="514913" cy="554768"/>
            </a:xfrm>
            <a:custGeom>
              <a:avLst/>
              <a:gdLst>
                <a:gd name="T0" fmla="*/ 73 w 106"/>
                <a:gd name="T1" fmla="*/ 68 h 118"/>
                <a:gd name="T2" fmla="*/ 90 w 106"/>
                <a:gd name="T3" fmla="*/ 37 h 118"/>
                <a:gd name="T4" fmla="*/ 53 w 106"/>
                <a:gd name="T5" fmla="*/ 0 h 118"/>
                <a:gd name="T6" fmla="*/ 16 w 106"/>
                <a:gd name="T7" fmla="*/ 37 h 118"/>
                <a:gd name="T8" fmla="*/ 33 w 106"/>
                <a:gd name="T9" fmla="*/ 68 h 118"/>
                <a:gd name="T10" fmla="*/ 0 w 106"/>
                <a:gd name="T11" fmla="*/ 117 h 118"/>
                <a:gd name="T12" fmla="*/ 0 w 106"/>
                <a:gd name="T13" fmla="*/ 118 h 118"/>
                <a:gd name="T14" fmla="*/ 10 w 106"/>
                <a:gd name="T15" fmla="*/ 118 h 118"/>
                <a:gd name="T16" fmla="*/ 10 w 106"/>
                <a:gd name="T17" fmla="*/ 117 h 118"/>
                <a:gd name="T18" fmla="*/ 53 w 106"/>
                <a:gd name="T19" fmla="*/ 74 h 118"/>
                <a:gd name="T20" fmla="*/ 96 w 106"/>
                <a:gd name="T21" fmla="*/ 117 h 118"/>
                <a:gd name="T22" fmla="*/ 96 w 106"/>
                <a:gd name="T23" fmla="*/ 118 h 118"/>
                <a:gd name="T24" fmla="*/ 106 w 106"/>
                <a:gd name="T25" fmla="*/ 118 h 118"/>
                <a:gd name="T26" fmla="*/ 106 w 106"/>
                <a:gd name="T27" fmla="*/ 117 h 118"/>
                <a:gd name="T28" fmla="*/ 73 w 106"/>
                <a:gd name="T29" fmla="*/ 68 h 118"/>
                <a:gd name="T30" fmla="*/ 53 w 106"/>
                <a:gd name="T31" fmla="*/ 10 h 118"/>
                <a:gd name="T32" fmla="*/ 80 w 106"/>
                <a:gd name="T33" fmla="*/ 37 h 118"/>
                <a:gd name="T34" fmla="*/ 53 w 106"/>
                <a:gd name="T35" fmla="*/ 64 h 118"/>
                <a:gd name="T36" fmla="*/ 26 w 106"/>
                <a:gd name="T37" fmla="*/ 37 h 118"/>
                <a:gd name="T38" fmla="*/ 53 w 106"/>
                <a:gd name="T39" fmla="*/ 1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6" h="118">
                  <a:moveTo>
                    <a:pt x="73" y="68"/>
                  </a:moveTo>
                  <a:cubicBezTo>
                    <a:pt x="84" y="61"/>
                    <a:pt x="90" y="50"/>
                    <a:pt x="90" y="37"/>
                  </a:cubicBezTo>
                  <a:cubicBezTo>
                    <a:pt x="90" y="17"/>
                    <a:pt x="73" y="0"/>
                    <a:pt x="53" y="0"/>
                  </a:cubicBezTo>
                  <a:cubicBezTo>
                    <a:pt x="33" y="0"/>
                    <a:pt x="16" y="17"/>
                    <a:pt x="16" y="37"/>
                  </a:cubicBezTo>
                  <a:cubicBezTo>
                    <a:pt x="16" y="50"/>
                    <a:pt x="22" y="61"/>
                    <a:pt x="33" y="68"/>
                  </a:cubicBezTo>
                  <a:cubicBezTo>
                    <a:pt x="13" y="76"/>
                    <a:pt x="0" y="96"/>
                    <a:pt x="0" y="117"/>
                  </a:cubicBezTo>
                  <a:cubicBezTo>
                    <a:pt x="0" y="118"/>
                    <a:pt x="0" y="118"/>
                    <a:pt x="0" y="118"/>
                  </a:cubicBezTo>
                  <a:cubicBezTo>
                    <a:pt x="10" y="118"/>
                    <a:pt x="10" y="118"/>
                    <a:pt x="10" y="118"/>
                  </a:cubicBezTo>
                  <a:cubicBezTo>
                    <a:pt x="10" y="117"/>
                    <a:pt x="10" y="117"/>
                    <a:pt x="10" y="117"/>
                  </a:cubicBezTo>
                  <a:cubicBezTo>
                    <a:pt x="10" y="93"/>
                    <a:pt x="29" y="74"/>
                    <a:pt x="53" y="74"/>
                  </a:cubicBezTo>
                  <a:cubicBezTo>
                    <a:pt x="77" y="74"/>
                    <a:pt x="96" y="93"/>
                    <a:pt x="96" y="117"/>
                  </a:cubicBezTo>
                  <a:cubicBezTo>
                    <a:pt x="96" y="118"/>
                    <a:pt x="96" y="118"/>
                    <a:pt x="96" y="118"/>
                  </a:cubicBezTo>
                  <a:cubicBezTo>
                    <a:pt x="106" y="118"/>
                    <a:pt x="106" y="118"/>
                    <a:pt x="106" y="118"/>
                  </a:cubicBezTo>
                  <a:cubicBezTo>
                    <a:pt x="106" y="117"/>
                    <a:pt x="106" y="117"/>
                    <a:pt x="106" y="117"/>
                  </a:cubicBezTo>
                  <a:cubicBezTo>
                    <a:pt x="106" y="96"/>
                    <a:pt x="93" y="76"/>
                    <a:pt x="73" y="68"/>
                  </a:cubicBezTo>
                  <a:close/>
                  <a:moveTo>
                    <a:pt x="53" y="10"/>
                  </a:moveTo>
                  <a:cubicBezTo>
                    <a:pt x="68" y="10"/>
                    <a:pt x="80" y="22"/>
                    <a:pt x="80" y="37"/>
                  </a:cubicBezTo>
                  <a:cubicBezTo>
                    <a:pt x="80" y="52"/>
                    <a:pt x="68" y="64"/>
                    <a:pt x="53" y="64"/>
                  </a:cubicBezTo>
                  <a:cubicBezTo>
                    <a:pt x="38" y="64"/>
                    <a:pt x="26" y="52"/>
                    <a:pt x="26" y="37"/>
                  </a:cubicBezTo>
                  <a:cubicBezTo>
                    <a:pt x="26" y="22"/>
                    <a:pt x="38" y="10"/>
                    <a:pt x="53" y="10"/>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000000"/>
                </a:solidFill>
                <a:latin typeface="Segoe UI"/>
              </a:endParaRPr>
            </a:p>
          </p:txBody>
        </p:sp>
      </p:grpSp>
      <p:sp>
        <p:nvSpPr>
          <p:cNvPr id="87" name="TextBox 51"/>
          <p:cNvSpPr txBox="1"/>
          <p:nvPr/>
        </p:nvSpPr>
        <p:spPr>
          <a:xfrm>
            <a:off x="597610" y="4971869"/>
            <a:ext cx="4583205" cy="1357769"/>
          </a:xfrm>
          <a:prstGeom prst="rect">
            <a:avLst/>
          </a:prstGeom>
          <a:noFill/>
        </p:spPr>
        <p:txBody>
          <a:bodyPr wrap="square" lIns="182854"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367">
              <a:defRPr/>
            </a:pPr>
            <a:r>
              <a:rPr lang="en-US" sz="1961" dirty="0">
                <a:gradFill>
                  <a:gsLst>
                    <a:gs pos="0">
                      <a:srgbClr val="404040"/>
                    </a:gs>
                    <a:gs pos="55000">
                      <a:srgbClr val="404040"/>
                    </a:gs>
                  </a:gsLst>
                  <a:lin ang="5400000" scaled="0"/>
                </a:gradFill>
                <a:latin typeface="Segoe UI"/>
              </a:rPr>
              <a:t>OneDrive for Business API </a:t>
            </a:r>
          </a:p>
          <a:p>
            <a:pPr defTabSz="914367">
              <a:defRPr/>
            </a:pPr>
            <a:r>
              <a:rPr lang="en-US" sz="1568" dirty="0">
                <a:solidFill>
                  <a:srgbClr val="FF0000"/>
                </a:solidFill>
                <a:latin typeface="Segoe UI"/>
              </a:rPr>
              <a:t>https://contoso-my.sharepoint.com/personal</a:t>
            </a:r>
          </a:p>
          <a:p>
            <a:pPr defTabSz="914367">
              <a:defRPr/>
            </a:pPr>
            <a:r>
              <a:rPr lang="en-US" sz="1568" dirty="0">
                <a:solidFill>
                  <a:srgbClr val="FF0000"/>
                </a:solidFill>
                <a:latin typeface="Segoe UI"/>
              </a:rPr>
              <a:t>	/yina_contoso_com/_api/v2.0/drive</a:t>
            </a:r>
          </a:p>
          <a:p>
            <a:pPr defTabSz="914367">
              <a:defRPr/>
            </a:pPr>
            <a:r>
              <a:rPr lang="en-US" sz="1568" dirty="0">
                <a:solidFill>
                  <a:srgbClr val="FF0000"/>
                </a:solidFill>
                <a:latin typeface="Segoe UI"/>
              </a:rPr>
              <a:t>https://contoso.sharepoint.com/sites</a:t>
            </a:r>
          </a:p>
          <a:p>
            <a:pPr defTabSz="914367">
              <a:defRPr/>
            </a:pPr>
            <a:r>
              <a:rPr lang="en-US" sz="1568" dirty="0">
                <a:solidFill>
                  <a:srgbClr val="FF0000"/>
                </a:solidFill>
                <a:latin typeface="Segoe UI"/>
              </a:rPr>
              <a:t>	/designCouncil/_api/v2./drive</a:t>
            </a:r>
          </a:p>
        </p:txBody>
      </p:sp>
      <p:grpSp>
        <p:nvGrpSpPr>
          <p:cNvPr id="88" name="Group 87"/>
          <p:cNvGrpSpPr/>
          <p:nvPr/>
        </p:nvGrpSpPr>
        <p:grpSpPr>
          <a:xfrm>
            <a:off x="232498" y="5099115"/>
            <a:ext cx="394728" cy="394366"/>
            <a:chOff x="446049" y="1441577"/>
            <a:chExt cx="786384" cy="788667"/>
          </a:xfrm>
        </p:grpSpPr>
        <p:sp>
          <p:nvSpPr>
            <p:cNvPr id="89" name="Rectangle 88"/>
            <p:cNvSpPr/>
            <p:nvPr/>
          </p:nvSpPr>
          <p:spPr bwMode="auto">
            <a:xfrm>
              <a:off x="446049" y="1441577"/>
              <a:ext cx="786384" cy="788667"/>
            </a:xfrm>
            <a:prstGeom prst="rect">
              <a:avLst/>
            </a:prstGeom>
            <a:solidFill>
              <a:srgbClr val="0078D7"/>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0">
                      <a:srgbClr val="FFFFFF"/>
                    </a:gs>
                    <a:gs pos="100000">
                      <a:srgbClr val="FFFFFF"/>
                    </a:gs>
                  </a:gsLst>
                  <a:lin ang="5400000" scaled="0"/>
                </a:gradFill>
                <a:latin typeface="Segoe UI"/>
              </a:endParaRPr>
            </a:p>
          </p:txBody>
        </p:sp>
        <p:sp>
          <p:nvSpPr>
            <p:cNvPr id="90" name="Freeform 41"/>
            <p:cNvSpPr>
              <a:spLocks noEditPoints="1"/>
            </p:cNvSpPr>
            <p:nvPr/>
          </p:nvSpPr>
          <p:spPr bwMode="auto">
            <a:xfrm>
              <a:off x="546771" y="1553556"/>
              <a:ext cx="584941" cy="564709"/>
            </a:xfrm>
            <a:custGeom>
              <a:avLst/>
              <a:gdLst>
                <a:gd name="T0" fmla="*/ 120 w 120"/>
                <a:gd name="T1" fmla="*/ 0 h 120"/>
                <a:gd name="T2" fmla="*/ 0 w 120"/>
                <a:gd name="T3" fmla="*/ 0 h 120"/>
                <a:gd name="T4" fmla="*/ 0 w 120"/>
                <a:gd name="T5" fmla="*/ 120 h 120"/>
                <a:gd name="T6" fmla="*/ 24 w 120"/>
                <a:gd name="T7" fmla="*/ 120 h 120"/>
                <a:gd name="T8" fmla="*/ 24 w 120"/>
                <a:gd name="T9" fmla="*/ 116 h 120"/>
                <a:gd name="T10" fmla="*/ 60 w 120"/>
                <a:gd name="T11" fmla="*/ 80 h 120"/>
                <a:gd name="T12" fmla="*/ 96 w 120"/>
                <a:gd name="T13" fmla="*/ 116 h 120"/>
                <a:gd name="T14" fmla="*/ 96 w 120"/>
                <a:gd name="T15" fmla="*/ 120 h 120"/>
                <a:gd name="T16" fmla="*/ 120 w 120"/>
                <a:gd name="T17" fmla="*/ 120 h 120"/>
                <a:gd name="T18" fmla="*/ 120 w 120"/>
                <a:gd name="T19" fmla="*/ 0 h 120"/>
                <a:gd name="T20" fmla="*/ 36 w 120"/>
                <a:gd name="T21" fmla="*/ 48 h 120"/>
                <a:gd name="T22" fmla="*/ 60 w 120"/>
                <a:gd name="T23" fmla="*/ 24 h 120"/>
                <a:gd name="T24" fmla="*/ 84 w 120"/>
                <a:gd name="T25" fmla="*/ 48 h 120"/>
                <a:gd name="T26" fmla="*/ 60 w 120"/>
                <a:gd name="T27" fmla="*/ 72 h 120"/>
                <a:gd name="T28" fmla="*/ 36 w 120"/>
                <a:gd name="T29" fmla="*/ 48 h 120"/>
                <a:gd name="T30" fmla="*/ 112 w 120"/>
                <a:gd name="T31" fmla="*/ 112 h 120"/>
                <a:gd name="T32" fmla="*/ 104 w 120"/>
                <a:gd name="T33" fmla="*/ 112 h 120"/>
                <a:gd name="T34" fmla="*/ 77 w 120"/>
                <a:gd name="T35" fmla="*/ 75 h 120"/>
                <a:gd name="T36" fmla="*/ 92 w 120"/>
                <a:gd name="T37" fmla="*/ 48 h 120"/>
                <a:gd name="T38" fmla="*/ 60 w 120"/>
                <a:gd name="T39" fmla="*/ 16 h 120"/>
                <a:gd name="T40" fmla="*/ 28 w 120"/>
                <a:gd name="T41" fmla="*/ 48 h 120"/>
                <a:gd name="T42" fmla="*/ 43 w 120"/>
                <a:gd name="T43" fmla="*/ 75 h 120"/>
                <a:gd name="T44" fmla="*/ 16 w 120"/>
                <a:gd name="T45" fmla="*/ 112 h 120"/>
                <a:gd name="T46" fmla="*/ 8 w 120"/>
                <a:gd name="T47" fmla="*/ 112 h 120"/>
                <a:gd name="T48" fmla="*/ 8 w 120"/>
                <a:gd name="T49" fmla="*/ 8 h 120"/>
                <a:gd name="T50" fmla="*/ 112 w 120"/>
                <a:gd name="T51" fmla="*/ 8 h 120"/>
                <a:gd name="T52" fmla="*/ 112 w 120"/>
                <a:gd name="T53" fmla="*/ 112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0" h="120">
                  <a:moveTo>
                    <a:pt x="120" y="0"/>
                  </a:moveTo>
                  <a:cubicBezTo>
                    <a:pt x="0" y="0"/>
                    <a:pt x="0" y="0"/>
                    <a:pt x="0" y="0"/>
                  </a:cubicBezTo>
                  <a:cubicBezTo>
                    <a:pt x="0" y="120"/>
                    <a:pt x="0" y="120"/>
                    <a:pt x="0" y="120"/>
                  </a:cubicBezTo>
                  <a:cubicBezTo>
                    <a:pt x="24" y="120"/>
                    <a:pt x="24" y="120"/>
                    <a:pt x="24" y="120"/>
                  </a:cubicBezTo>
                  <a:cubicBezTo>
                    <a:pt x="24" y="116"/>
                    <a:pt x="24" y="116"/>
                    <a:pt x="24" y="116"/>
                  </a:cubicBezTo>
                  <a:cubicBezTo>
                    <a:pt x="24" y="96"/>
                    <a:pt x="40" y="80"/>
                    <a:pt x="60" y="80"/>
                  </a:cubicBezTo>
                  <a:cubicBezTo>
                    <a:pt x="80" y="80"/>
                    <a:pt x="96" y="96"/>
                    <a:pt x="96" y="116"/>
                  </a:cubicBezTo>
                  <a:cubicBezTo>
                    <a:pt x="96" y="120"/>
                    <a:pt x="96" y="120"/>
                    <a:pt x="96" y="120"/>
                  </a:cubicBezTo>
                  <a:cubicBezTo>
                    <a:pt x="120" y="120"/>
                    <a:pt x="120" y="120"/>
                    <a:pt x="120" y="120"/>
                  </a:cubicBezTo>
                  <a:lnTo>
                    <a:pt x="120" y="0"/>
                  </a:lnTo>
                  <a:close/>
                  <a:moveTo>
                    <a:pt x="36" y="48"/>
                  </a:moveTo>
                  <a:cubicBezTo>
                    <a:pt x="36" y="35"/>
                    <a:pt x="47" y="24"/>
                    <a:pt x="60" y="24"/>
                  </a:cubicBezTo>
                  <a:cubicBezTo>
                    <a:pt x="73" y="24"/>
                    <a:pt x="84" y="35"/>
                    <a:pt x="84" y="48"/>
                  </a:cubicBezTo>
                  <a:cubicBezTo>
                    <a:pt x="84" y="61"/>
                    <a:pt x="73" y="72"/>
                    <a:pt x="60" y="72"/>
                  </a:cubicBezTo>
                  <a:cubicBezTo>
                    <a:pt x="47" y="72"/>
                    <a:pt x="36" y="61"/>
                    <a:pt x="36" y="48"/>
                  </a:cubicBezTo>
                  <a:close/>
                  <a:moveTo>
                    <a:pt x="112" y="112"/>
                  </a:moveTo>
                  <a:cubicBezTo>
                    <a:pt x="104" y="112"/>
                    <a:pt x="104" y="112"/>
                    <a:pt x="104" y="112"/>
                  </a:cubicBezTo>
                  <a:cubicBezTo>
                    <a:pt x="102" y="95"/>
                    <a:pt x="91" y="81"/>
                    <a:pt x="77" y="75"/>
                  </a:cubicBezTo>
                  <a:cubicBezTo>
                    <a:pt x="86" y="70"/>
                    <a:pt x="92" y="60"/>
                    <a:pt x="92" y="48"/>
                  </a:cubicBezTo>
                  <a:cubicBezTo>
                    <a:pt x="92" y="30"/>
                    <a:pt x="78" y="16"/>
                    <a:pt x="60" y="16"/>
                  </a:cubicBezTo>
                  <a:cubicBezTo>
                    <a:pt x="42" y="16"/>
                    <a:pt x="28" y="30"/>
                    <a:pt x="28" y="48"/>
                  </a:cubicBezTo>
                  <a:cubicBezTo>
                    <a:pt x="28" y="60"/>
                    <a:pt x="34" y="70"/>
                    <a:pt x="43" y="75"/>
                  </a:cubicBezTo>
                  <a:cubicBezTo>
                    <a:pt x="28" y="81"/>
                    <a:pt x="18" y="95"/>
                    <a:pt x="16" y="112"/>
                  </a:cubicBezTo>
                  <a:cubicBezTo>
                    <a:pt x="8" y="112"/>
                    <a:pt x="8" y="112"/>
                    <a:pt x="8" y="112"/>
                  </a:cubicBezTo>
                  <a:cubicBezTo>
                    <a:pt x="8" y="8"/>
                    <a:pt x="8" y="8"/>
                    <a:pt x="8" y="8"/>
                  </a:cubicBezTo>
                  <a:cubicBezTo>
                    <a:pt x="112" y="8"/>
                    <a:pt x="112" y="8"/>
                    <a:pt x="112" y="8"/>
                  </a:cubicBezTo>
                  <a:lnTo>
                    <a:pt x="112" y="112"/>
                  </a:ln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000000"/>
                </a:solidFill>
                <a:latin typeface="Segoe UI"/>
              </a:endParaRPr>
            </a:p>
          </p:txBody>
        </p:sp>
      </p:grpSp>
      <p:sp>
        <p:nvSpPr>
          <p:cNvPr id="91" name="TextBox 90"/>
          <p:cNvSpPr txBox="1"/>
          <p:nvPr/>
        </p:nvSpPr>
        <p:spPr>
          <a:xfrm>
            <a:off x="6988604" y="5493482"/>
            <a:ext cx="4343516" cy="633625"/>
          </a:xfrm>
          <a:prstGeom prst="rect">
            <a:avLst/>
          </a:prstGeom>
          <a:noFill/>
        </p:spPr>
        <p:txBody>
          <a:bodyPr wrap="square" lIns="182854"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367">
              <a:defRPr/>
            </a:pPr>
            <a:r>
              <a:rPr lang="en-US" sz="1961" dirty="0">
                <a:gradFill>
                  <a:gsLst>
                    <a:gs pos="0">
                      <a:srgbClr val="404040"/>
                    </a:gs>
                    <a:gs pos="55000">
                      <a:srgbClr val="404040"/>
                    </a:gs>
                  </a:gsLst>
                  <a:lin ang="5400000" scaled="0"/>
                </a:gradFill>
                <a:latin typeface="Segoe UI"/>
              </a:rPr>
              <a:t>OneDrive API </a:t>
            </a:r>
          </a:p>
          <a:p>
            <a:pPr defTabSz="914367">
              <a:defRPr/>
            </a:pPr>
            <a:r>
              <a:rPr lang="en-US" sz="1568" dirty="0">
                <a:solidFill>
                  <a:srgbClr val="FF0000"/>
                </a:solidFill>
                <a:latin typeface="Segoe UI"/>
              </a:rPr>
              <a:t>https://api.onedrive.com/v1.0/drive</a:t>
            </a:r>
          </a:p>
        </p:txBody>
      </p:sp>
      <p:grpSp>
        <p:nvGrpSpPr>
          <p:cNvPr id="92" name="Group 91"/>
          <p:cNvGrpSpPr/>
          <p:nvPr/>
        </p:nvGrpSpPr>
        <p:grpSpPr>
          <a:xfrm>
            <a:off x="6623792" y="5620727"/>
            <a:ext cx="394427" cy="394427"/>
            <a:chOff x="1422289" y="1435556"/>
            <a:chExt cx="786384" cy="788667"/>
          </a:xfrm>
        </p:grpSpPr>
        <p:sp>
          <p:nvSpPr>
            <p:cNvPr id="93" name="Rectangle 92"/>
            <p:cNvSpPr/>
            <p:nvPr/>
          </p:nvSpPr>
          <p:spPr bwMode="auto">
            <a:xfrm>
              <a:off x="1422289" y="1435556"/>
              <a:ext cx="786384" cy="788667"/>
            </a:xfrm>
            <a:prstGeom prst="rect">
              <a:avLst/>
            </a:prstGeom>
            <a:solidFill>
              <a:srgbClr val="0078D7"/>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0">
                      <a:srgbClr val="FFFFFF"/>
                    </a:gs>
                    <a:gs pos="100000">
                      <a:srgbClr val="FFFFFF"/>
                    </a:gs>
                  </a:gsLst>
                  <a:lin ang="5400000" scaled="0"/>
                </a:gradFill>
                <a:latin typeface="Segoe UI"/>
              </a:endParaRPr>
            </a:p>
          </p:txBody>
        </p:sp>
        <p:sp>
          <p:nvSpPr>
            <p:cNvPr id="94" name="Freeform 7"/>
            <p:cNvSpPr>
              <a:spLocks noEditPoints="1"/>
            </p:cNvSpPr>
            <p:nvPr/>
          </p:nvSpPr>
          <p:spPr bwMode="auto">
            <a:xfrm>
              <a:off x="1558024" y="1547034"/>
              <a:ext cx="514913" cy="554768"/>
            </a:xfrm>
            <a:custGeom>
              <a:avLst/>
              <a:gdLst>
                <a:gd name="T0" fmla="*/ 73 w 106"/>
                <a:gd name="T1" fmla="*/ 68 h 118"/>
                <a:gd name="T2" fmla="*/ 90 w 106"/>
                <a:gd name="T3" fmla="*/ 37 h 118"/>
                <a:gd name="T4" fmla="*/ 53 w 106"/>
                <a:gd name="T5" fmla="*/ 0 h 118"/>
                <a:gd name="T6" fmla="*/ 16 w 106"/>
                <a:gd name="T7" fmla="*/ 37 h 118"/>
                <a:gd name="T8" fmla="*/ 33 w 106"/>
                <a:gd name="T9" fmla="*/ 68 h 118"/>
                <a:gd name="T10" fmla="*/ 0 w 106"/>
                <a:gd name="T11" fmla="*/ 117 h 118"/>
                <a:gd name="T12" fmla="*/ 0 w 106"/>
                <a:gd name="T13" fmla="*/ 118 h 118"/>
                <a:gd name="T14" fmla="*/ 10 w 106"/>
                <a:gd name="T15" fmla="*/ 118 h 118"/>
                <a:gd name="T16" fmla="*/ 10 w 106"/>
                <a:gd name="T17" fmla="*/ 117 h 118"/>
                <a:gd name="T18" fmla="*/ 53 w 106"/>
                <a:gd name="T19" fmla="*/ 74 h 118"/>
                <a:gd name="T20" fmla="*/ 96 w 106"/>
                <a:gd name="T21" fmla="*/ 117 h 118"/>
                <a:gd name="T22" fmla="*/ 96 w 106"/>
                <a:gd name="T23" fmla="*/ 118 h 118"/>
                <a:gd name="T24" fmla="*/ 106 w 106"/>
                <a:gd name="T25" fmla="*/ 118 h 118"/>
                <a:gd name="T26" fmla="*/ 106 w 106"/>
                <a:gd name="T27" fmla="*/ 117 h 118"/>
                <a:gd name="T28" fmla="*/ 73 w 106"/>
                <a:gd name="T29" fmla="*/ 68 h 118"/>
                <a:gd name="T30" fmla="*/ 53 w 106"/>
                <a:gd name="T31" fmla="*/ 10 h 118"/>
                <a:gd name="T32" fmla="*/ 80 w 106"/>
                <a:gd name="T33" fmla="*/ 37 h 118"/>
                <a:gd name="T34" fmla="*/ 53 w 106"/>
                <a:gd name="T35" fmla="*/ 64 h 118"/>
                <a:gd name="T36" fmla="*/ 26 w 106"/>
                <a:gd name="T37" fmla="*/ 37 h 118"/>
                <a:gd name="T38" fmla="*/ 53 w 106"/>
                <a:gd name="T39" fmla="*/ 1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6" h="118">
                  <a:moveTo>
                    <a:pt x="73" y="68"/>
                  </a:moveTo>
                  <a:cubicBezTo>
                    <a:pt x="84" y="61"/>
                    <a:pt x="90" y="50"/>
                    <a:pt x="90" y="37"/>
                  </a:cubicBezTo>
                  <a:cubicBezTo>
                    <a:pt x="90" y="17"/>
                    <a:pt x="73" y="0"/>
                    <a:pt x="53" y="0"/>
                  </a:cubicBezTo>
                  <a:cubicBezTo>
                    <a:pt x="33" y="0"/>
                    <a:pt x="16" y="17"/>
                    <a:pt x="16" y="37"/>
                  </a:cubicBezTo>
                  <a:cubicBezTo>
                    <a:pt x="16" y="50"/>
                    <a:pt x="22" y="61"/>
                    <a:pt x="33" y="68"/>
                  </a:cubicBezTo>
                  <a:cubicBezTo>
                    <a:pt x="13" y="76"/>
                    <a:pt x="0" y="96"/>
                    <a:pt x="0" y="117"/>
                  </a:cubicBezTo>
                  <a:cubicBezTo>
                    <a:pt x="0" y="118"/>
                    <a:pt x="0" y="118"/>
                    <a:pt x="0" y="118"/>
                  </a:cubicBezTo>
                  <a:cubicBezTo>
                    <a:pt x="10" y="118"/>
                    <a:pt x="10" y="118"/>
                    <a:pt x="10" y="118"/>
                  </a:cubicBezTo>
                  <a:cubicBezTo>
                    <a:pt x="10" y="117"/>
                    <a:pt x="10" y="117"/>
                    <a:pt x="10" y="117"/>
                  </a:cubicBezTo>
                  <a:cubicBezTo>
                    <a:pt x="10" y="93"/>
                    <a:pt x="29" y="74"/>
                    <a:pt x="53" y="74"/>
                  </a:cubicBezTo>
                  <a:cubicBezTo>
                    <a:pt x="77" y="74"/>
                    <a:pt x="96" y="93"/>
                    <a:pt x="96" y="117"/>
                  </a:cubicBezTo>
                  <a:cubicBezTo>
                    <a:pt x="96" y="118"/>
                    <a:pt x="96" y="118"/>
                    <a:pt x="96" y="118"/>
                  </a:cubicBezTo>
                  <a:cubicBezTo>
                    <a:pt x="106" y="118"/>
                    <a:pt x="106" y="118"/>
                    <a:pt x="106" y="118"/>
                  </a:cubicBezTo>
                  <a:cubicBezTo>
                    <a:pt x="106" y="117"/>
                    <a:pt x="106" y="117"/>
                    <a:pt x="106" y="117"/>
                  </a:cubicBezTo>
                  <a:cubicBezTo>
                    <a:pt x="106" y="96"/>
                    <a:pt x="93" y="76"/>
                    <a:pt x="73" y="68"/>
                  </a:cubicBezTo>
                  <a:close/>
                  <a:moveTo>
                    <a:pt x="53" y="10"/>
                  </a:moveTo>
                  <a:cubicBezTo>
                    <a:pt x="68" y="10"/>
                    <a:pt x="80" y="22"/>
                    <a:pt x="80" y="37"/>
                  </a:cubicBezTo>
                  <a:cubicBezTo>
                    <a:pt x="80" y="52"/>
                    <a:pt x="68" y="64"/>
                    <a:pt x="53" y="64"/>
                  </a:cubicBezTo>
                  <a:cubicBezTo>
                    <a:pt x="38" y="64"/>
                    <a:pt x="26" y="52"/>
                    <a:pt x="26" y="37"/>
                  </a:cubicBezTo>
                  <a:cubicBezTo>
                    <a:pt x="26" y="22"/>
                    <a:pt x="38" y="10"/>
                    <a:pt x="53" y="10"/>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000000"/>
                </a:solidFill>
                <a:latin typeface="Segoe UI"/>
              </a:endParaRPr>
            </a:p>
          </p:txBody>
        </p:sp>
      </p:grpSp>
      <p:sp>
        <p:nvSpPr>
          <p:cNvPr id="95" name="TextBox 51"/>
          <p:cNvSpPr txBox="1"/>
          <p:nvPr/>
        </p:nvSpPr>
        <p:spPr>
          <a:xfrm>
            <a:off x="5428090" y="3971032"/>
            <a:ext cx="6589166" cy="1357769"/>
          </a:xfrm>
          <a:prstGeom prst="rect">
            <a:avLst/>
          </a:prstGeom>
          <a:noFill/>
        </p:spPr>
        <p:txBody>
          <a:bodyPr wrap="square" lIns="182854"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367">
              <a:defRPr/>
            </a:pPr>
            <a:r>
              <a:rPr lang="en-US" sz="1961" dirty="0">
                <a:gradFill>
                  <a:gsLst>
                    <a:gs pos="0">
                      <a:srgbClr val="404040"/>
                    </a:gs>
                    <a:gs pos="55000">
                      <a:srgbClr val="404040"/>
                    </a:gs>
                  </a:gsLst>
                  <a:lin ang="5400000" scaled="0"/>
                </a:gradFill>
                <a:latin typeface="Segoe UI"/>
              </a:rPr>
              <a:t>Office Graph in SharePoint Online </a:t>
            </a:r>
          </a:p>
          <a:p>
            <a:pPr defTabSz="914367">
              <a:defRPr/>
            </a:pPr>
            <a:r>
              <a:rPr lang="en-US" sz="1568" dirty="0">
                <a:solidFill>
                  <a:srgbClr val="FF0000"/>
                </a:solidFill>
                <a:latin typeface="Segoe UI"/>
              </a:rPr>
              <a:t>https://contoso.sharepoint.com/_api/search/query?Querytext='*'&amp;Properties='GraphQuery:actor(ME,action\:1020,or(action\:1020\,action\:1003,action\:1001,action\:1024,action\:1005,action\:1037,action\:1039,action\:1036)'&amp;SelectProperties='Docid,Title</a:t>
            </a:r>
            <a:endParaRPr lang="en-US" sz="1372" dirty="0">
              <a:solidFill>
                <a:srgbClr val="FF0000"/>
              </a:solidFill>
              <a:latin typeface="Segoe UI"/>
            </a:endParaRPr>
          </a:p>
        </p:txBody>
      </p:sp>
      <p:grpSp>
        <p:nvGrpSpPr>
          <p:cNvPr id="96" name="Group 95"/>
          <p:cNvGrpSpPr/>
          <p:nvPr/>
        </p:nvGrpSpPr>
        <p:grpSpPr>
          <a:xfrm>
            <a:off x="5180816" y="4151825"/>
            <a:ext cx="394728" cy="394366"/>
            <a:chOff x="446049" y="1441577"/>
            <a:chExt cx="786384" cy="788667"/>
          </a:xfrm>
        </p:grpSpPr>
        <p:sp>
          <p:nvSpPr>
            <p:cNvPr id="97" name="Rectangle 96"/>
            <p:cNvSpPr/>
            <p:nvPr/>
          </p:nvSpPr>
          <p:spPr bwMode="auto">
            <a:xfrm>
              <a:off x="446049" y="1441577"/>
              <a:ext cx="786384" cy="788667"/>
            </a:xfrm>
            <a:prstGeom prst="rect">
              <a:avLst/>
            </a:prstGeom>
            <a:solidFill>
              <a:srgbClr val="0078D7"/>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0">
                      <a:srgbClr val="FFFFFF"/>
                    </a:gs>
                    <a:gs pos="100000">
                      <a:srgbClr val="FFFFFF"/>
                    </a:gs>
                  </a:gsLst>
                  <a:lin ang="5400000" scaled="0"/>
                </a:gradFill>
                <a:latin typeface="Segoe UI"/>
              </a:endParaRPr>
            </a:p>
          </p:txBody>
        </p:sp>
        <p:sp>
          <p:nvSpPr>
            <p:cNvPr id="98" name="Freeform 41"/>
            <p:cNvSpPr>
              <a:spLocks noEditPoints="1"/>
            </p:cNvSpPr>
            <p:nvPr/>
          </p:nvSpPr>
          <p:spPr bwMode="auto">
            <a:xfrm>
              <a:off x="546771" y="1553556"/>
              <a:ext cx="584941" cy="564709"/>
            </a:xfrm>
            <a:custGeom>
              <a:avLst/>
              <a:gdLst>
                <a:gd name="T0" fmla="*/ 120 w 120"/>
                <a:gd name="T1" fmla="*/ 0 h 120"/>
                <a:gd name="T2" fmla="*/ 0 w 120"/>
                <a:gd name="T3" fmla="*/ 0 h 120"/>
                <a:gd name="T4" fmla="*/ 0 w 120"/>
                <a:gd name="T5" fmla="*/ 120 h 120"/>
                <a:gd name="T6" fmla="*/ 24 w 120"/>
                <a:gd name="T7" fmla="*/ 120 h 120"/>
                <a:gd name="T8" fmla="*/ 24 w 120"/>
                <a:gd name="T9" fmla="*/ 116 h 120"/>
                <a:gd name="T10" fmla="*/ 60 w 120"/>
                <a:gd name="T11" fmla="*/ 80 h 120"/>
                <a:gd name="T12" fmla="*/ 96 w 120"/>
                <a:gd name="T13" fmla="*/ 116 h 120"/>
                <a:gd name="T14" fmla="*/ 96 w 120"/>
                <a:gd name="T15" fmla="*/ 120 h 120"/>
                <a:gd name="T16" fmla="*/ 120 w 120"/>
                <a:gd name="T17" fmla="*/ 120 h 120"/>
                <a:gd name="T18" fmla="*/ 120 w 120"/>
                <a:gd name="T19" fmla="*/ 0 h 120"/>
                <a:gd name="T20" fmla="*/ 36 w 120"/>
                <a:gd name="T21" fmla="*/ 48 h 120"/>
                <a:gd name="T22" fmla="*/ 60 w 120"/>
                <a:gd name="T23" fmla="*/ 24 h 120"/>
                <a:gd name="T24" fmla="*/ 84 w 120"/>
                <a:gd name="T25" fmla="*/ 48 h 120"/>
                <a:gd name="T26" fmla="*/ 60 w 120"/>
                <a:gd name="T27" fmla="*/ 72 h 120"/>
                <a:gd name="T28" fmla="*/ 36 w 120"/>
                <a:gd name="T29" fmla="*/ 48 h 120"/>
                <a:gd name="T30" fmla="*/ 112 w 120"/>
                <a:gd name="T31" fmla="*/ 112 h 120"/>
                <a:gd name="T32" fmla="*/ 104 w 120"/>
                <a:gd name="T33" fmla="*/ 112 h 120"/>
                <a:gd name="T34" fmla="*/ 77 w 120"/>
                <a:gd name="T35" fmla="*/ 75 h 120"/>
                <a:gd name="T36" fmla="*/ 92 w 120"/>
                <a:gd name="T37" fmla="*/ 48 h 120"/>
                <a:gd name="T38" fmla="*/ 60 w 120"/>
                <a:gd name="T39" fmla="*/ 16 h 120"/>
                <a:gd name="T40" fmla="*/ 28 w 120"/>
                <a:gd name="T41" fmla="*/ 48 h 120"/>
                <a:gd name="T42" fmla="*/ 43 w 120"/>
                <a:gd name="T43" fmla="*/ 75 h 120"/>
                <a:gd name="T44" fmla="*/ 16 w 120"/>
                <a:gd name="T45" fmla="*/ 112 h 120"/>
                <a:gd name="T46" fmla="*/ 8 w 120"/>
                <a:gd name="T47" fmla="*/ 112 h 120"/>
                <a:gd name="T48" fmla="*/ 8 w 120"/>
                <a:gd name="T49" fmla="*/ 8 h 120"/>
                <a:gd name="T50" fmla="*/ 112 w 120"/>
                <a:gd name="T51" fmla="*/ 8 h 120"/>
                <a:gd name="T52" fmla="*/ 112 w 120"/>
                <a:gd name="T53" fmla="*/ 112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0" h="120">
                  <a:moveTo>
                    <a:pt x="120" y="0"/>
                  </a:moveTo>
                  <a:cubicBezTo>
                    <a:pt x="0" y="0"/>
                    <a:pt x="0" y="0"/>
                    <a:pt x="0" y="0"/>
                  </a:cubicBezTo>
                  <a:cubicBezTo>
                    <a:pt x="0" y="120"/>
                    <a:pt x="0" y="120"/>
                    <a:pt x="0" y="120"/>
                  </a:cubicBezTo>
                  <a:cubicBezTo>
                    <a:pt x="24" y="120"/>
                    <a:pt x="24" y="120"/>
                    <a:pt x="24" y="120"/>
                  </a:cubicBezTo>
                  <a:cubicBezTo>
                    <a:pt x="24" y="116"/>
                    <a:pt x="24" y="116"/>
                    <a:pt x="24" y="116"/>
                  </a:cubicBezTo>
                  <a:cubicBezTo>
                    <a:pt x="24" y="96"/>
                    <a:pt x="40" y="80"/>
                    <a:pt x="60" y="80"/>
                  </a:cubicBezTo>
                  <a:cubicBezTo>
                    <a:pt x="80" y="80"/>
                    <a:pt x="96" y="96"/>
                    <a:pt x="96" y="116"/>
                  </a:cubicBezTo>
                  <a:cubicBezTo>
                    <a:pt x="96" y="120"/>
                    <a:pt x="96" y="120"/>
                    <a:pt x="96" y="120"/>
                  </a:cubicBezTo>
                  <a:cubicBezTo>
                    <a:pt x="120" y="120"/>
                    <a:pt x="120" y="120"/>
                    <a:pt x="120" y="120"/>
                  </a:cubicBezTo>
                  <a:lnTo>
                    <a:pt x="120" y="0"/>
                  </a:lnTo>
                  <a:close/>
                  <a:moveTo>
                    <a:pt x="36" y="48"/>
                  </a:moveTo>
                  <a:cubicBezTo>
                    <a:pt x="36" y="35"/>
                    <a:pt x="47" y="24"/>
                    <a:pt x="60" y="24"/>
                  </a:cubicBezTo>
                  <a:cubicBezTo>
                    <a:pt x="73" y="24"/>
                    <a:pt x="84" y="35"/>
                    <a:pt x="84" y="48"/>
                  </a:cubicBezTo>
                  <a:cubicBezTo>
                    <a:pt x="84" y="61"/>
                    <a:pt x="73" y="72"/>
                    <a:pt x="60" y="72"/>
                  </a:cubicBezTo>
                  <a:cubicBezTo>
                    <a:pt x="47" y="72"/>
                    <a:pt x="36" y="61"/>
                    <a:pt x="36" y="48"/>
                  </a:cubicBezTo>
                  <a:close/>
                  <a:moveTo>
                    <a:pt x="112" y="112"/>
                  </a:moveTo>
                  <a:cubicBezTo>
                    <a:pt x="104" y="112"/>
                    <a:pt x="104" y="112"/>
                    <a:pt x="104" y="112"/>
                  </a:cubicBezTo>
                  <a:cubicBezTo>
                    <a:pt x="102" y="95"/>
                    <a:pt x="91" y="81"/>
                    <a:pt x="77" y="75"/>
                  </a:cubicBezTo>
                  <a:cubicBezTo>
                    <a:pt x="86" y="70"/>
                    <a:pt x="92" y="60"/>
                    <a:pt x="92" y="48"/>
                  </a:cubicBezTo>
                  <a:cubicBezTo>
                    <a:pt x="92" y="30"/>
                    <a:pt x="78" y="16"/>
                    <a:pt x="60" y="16"/>
                  </a:cubicBezTo>
                  <a:cubicBezTo>
                    <a:pt x="42" y="16"/>
                    <a:pt x="28" y="30"/>
                    <a:pt x="28" y="48"/>
                  </a:cubicBezTo>
                  <a:cubicBezTo>
                    <a:pt x="28" y="60"/>
                    <a:pt x="34" y="70"/>
                    <a:pt x="43" y="75"/>
                  </a:cubicBezTo>
                  <a:cubicBezTo>
                    <a:pt x="28" y="81"/>
                    <a:pt x="18" y="95"/>
                    <a:pt x="16" y="112"/>
                  </a:cubicBezTo>
                  <a:cubicBezTo>
                    <a:pt x="8" y="112"/>
                    <a:pt x="8" y="112"/>
                    <a:pt x="8" y="112"/>
                  </a:cubicBezTo>
                  <a:cubicBezTo>
                    <a:pt x="8" y="8"/>
                    <a:pt x="8" y="8"/>
                    <a:pt x="8" y="8"/>
                  </a:cubicBezTo>
                  <a:cubicBezTo>
                    <a:pt x="112" y="8"/>
                    <a:pt x="112" y="8"/>
                    <a:pt x="112" y="8"/>
                  </a:cubicBezTo>
                  <a:lnTo>
                    <a:pt x="112" y="112"/>
                  </a:ln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000000"/>
                </a:solidFill>
                <a:latin typeface="Segoe UI"/>
              </a:endParaRPr>
            </a:p>
          </p:txBody>
        </p:sp>
      </p:grpSp>
    </p:spTree>
    <p:extLst>
      <p:ext uri="{BB962C8B-B14F-4D97-AF65-F5344CB8AC3E}">
        <p14:creationId xmlns:p14="http://schemas.microsoft.com/office/powerpoint/2010/main" val="1034386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Unified API style – single endpoint</a:t>
            </a:r>
          </a:p>
        </p:txBody>
      </p:sp>
      <p:graphicFrame>
        <p:nvGraphicFramePr>
          <p:cNvPr id="19" name="Table 18"/>
          <p:cNvGraphicFramePr>
            <a:graphicFrameLocks noGrp="1"/>
          </p:cNvGraphicFramePr>
          <p:nvPr>
            <p:extLst/>
          </p:nvPr>
        </p:nvGraphicFramePr>
        <p:xfrm>
          <a:off x="269241" y="1895387"/>
          <a:ext cx="11937860" cy="4261628"/>
        </p:xfrm>
        <a:graphic>
          <a:graphicData uri="http://schemas.openxmlformats.org/drawingml/2006/table">
            <a:tbl>
              <a:tblPr/>
              <a:tblGrid>
                <a:gridCol w="3660401">
                  <a:extLst>
                    <a:ext uri="{9D8B030D-6E8A-4147-A177-3AD203B41FA5}">
                      <a16:colId xmlns:a16="http://schemas.microsoft.com/office/drawing/2014/main" val="2932058462"/>
                    </a:ext>
                  </a:extLst>
                </a:gridCol>
                <a:gridCol w="8277459">
                  <a:extLst>
                    <a:ext uri="{9D8B030D-6E8A-4147-A177-3AD203B41FA5}">
                      <a16:colId xmlns:a16="http://schemas.microsoft.com/office/drawing/2014/main" val="2293353781"/>
                    </a:ext>
                  </a:extLst>
                </a:gridCol>
              </a:tblGrid>
              <a:tr h="304365">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gn="l"/>
                      <a:r>
                        <a:rPr lang="en-US" sz="1800" b="1" dirty="0">
                          <a:solidFill>
                            <a:schemeClr val="accent1"/>
                          </a:solidFill>
                        </a:rPr>
                        <a:t>Operation</a:t>
                      </a:r>
                      <a:endParaRPr lang="en-US" sz="1800" dirty="0">
                        <a:solidFill>
                          <a:schemeClr val="accent1"/>
                        </a:solidFill>
                      </a:endParaRPr>
                    </a:p>
                  </a:txBody>
                  <a:tcPr marL="30084" marR="30084" marT="15041" marB="15041"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gn="l"/>
                      <a:r>
                        <a:rPr lang="en-US" sz="1800" b="1" dirty="0">
                          <a:solidFill>
                            <a:schemeClr val="accent1"/>
                          </a:solidFill>
                        </a:rPr>
                        <a:t>Service endpoint</a:t>
                      </a:r>
                      <a:endParaRPr lang="en-US" sz="1800" dirty="0">
                        <a:solidFill>
                          <a:schemeClr val="accent1"/>
                        </a:solidFill>
                      </a:endParaRPr>
                    </a:p>
                  </a:txBody>
                  <a:tcPr marL="30084" marR="30084" marT="15041" marB="15041"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968242923"/>
                  </a:ext>
                </a:extLst>
              </a:tr>
              <a:tr h="304365">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gn="l"/>
                      <a:r>
                        <a:rPr lang="en-US" sz="1800" dirty="0">
                          <a:solidFill>
                            <a:schemeClr val="accent1"/>
                          </a:solidFill>
                        </a:rPr>
                        <a:t>GET my profile</a:t>
                      </a:r>
                    </a:p>
                  </a:txBody>
                  <a:tcPr marL="30084" marR="30084" marT="15041" marB="15041"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gn="l"/>
                      <a:r>
                        <a:rPr lang="en-US" sz="1600" dirty="0">
                          <a:solidFill>
                            <a:schemeClr val="tx1"/>
                          </a:solidFill>
                          <a:hlinkClick r:id="rId3"/>
                        </a:rPr>
                        <a:t>https://graph.microsoft.com/</a:t>
                      </a:r>
                      <a:r>
                        <a:rPr lang="en-US" sz="1800" dirty="0">
                          <a:solidFill>
                            <a:schemeClr val="tx1"/>
                          </a:solidFill>
                          <a:hlinkClick r:id="rId3"/>
                        </a:rPr>
                        <a:t>v1.0/me</a:t>
                      </a:r>
                      <a:endParaRPr lang="en-US" sz="1800" dirty="0">
                        <a:solidFill>
                          <a:schemeClr val="tx1"/>
                        </a:solidFill>
                      </a:endParaRPr>
                    </a:p>
                  </a:txBody>
                  <a:tcPr marL="30084" marR="30084" marT="15041" marB="15041"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730903233"/>
                  </a:ext>
                </a:extLst>
              </a:tr>
              <a:tr h="304365">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gn="l"/>
                      <a:r>
                        <a:rPr lang="en-US" sz="1800">
                          <a:solidFill>
                            <a:schemeClr val="accent1"/>
                          </a:solidFill>
                        </a:rPr>
                        <a:t>GET my files</a:t>
                      </a:r>
                    </a:p>
                  </a:txBody>
                  <a:tcPr marL="30084" marR="30084" marT="15041" marB="15041"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gn="l"/>
                      <a:r>
                        <a:rPr lang="en-US" sz="1600" dirty="0">
                          <a:solidFill>
                            <a:schemeClr val="tx1"/>
                          </a:solidFill>
                          <a:hlinkClick r:id="rId4"/>
                        </a:rPr>
                        <a:t>https://graph.microsoft.com/</a:t>
                      </a:r>
                      <a:r>
                        <a:rPr lang="en-US" sz="1800" dirty="0">
                          <a:solidFill>
                            <a:schemeClr val="tx1"/>
                          </a:solidFill>
                          <a:hlinkClick r:id="rId4"/>
                        </a:rPr>
                        <a:t>v1.0/me/drive/root/children</a:t>
                      </a:r>
                      <a:endParaRPr lang="en-US" sz="1800" dirty="0">
                        <a:solidFill>
                          <a:schemeClr val="tx1"/>
                        </a:solidFill>
                      </a:endParaRPr>
                    </a:p>
                  </a:txBody>
                  <a:tcPr marL="30084" marR="30084" marT="15041" marB="15041"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067042936"/>
                  </a:ext>
                </a:extLst>
              </a:tr>
              <a:tr h="304365">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gn="l"/>
                      <a:r>
                        <a:rPr lang="en-US" sz="1800" dirty="0">
                          <a:solidFill>
                            <a:schemeClr val="accent1"/>
                          </a:solidFill>
                        </a:rPr>
                        <a:t>GET my photo</a:t>
                      </a:r>
                    </a:p>
                  </a:txBody>
                  <a:tcPr marL="30084" marR="30084" marT="15041" marB="15041"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gn="l"/>
                      <a:r>
                        <a:rPr lang="en-US" sz="1600" dirty="0">
                          <a:solidFill>
                            <a:schemeClr val="tx1"/>
                          </a:solidFill>
                          <a:hlinkClick r:id="rId5"/>
                        </a:rPr>
                        <a:t>https://graph.microsoft.com/</a:t>
                      </a:r>
                      <a:r>
                        <a:rPr lang="en-US" sz="1800" dirty="0">
                          <a:solidFill>
                            <a:schemeClr val="tx1"/>
                          </a:solidFill>
                          <a:hlinkClick r:id="rId5"/>
                        </a:rPr>
                        <a:t>v1.0/me/photo/$value</a:t>
                      </a:r>
                      <a:endParaRPr lang="en-US" sz="1800" dirty="0">
                        <a:solidFill>
                          <a:schemeClr val="tx1"/>
                        </a:solidFill>
                      </a:endParaRPr>
                    </a:p>
                  </a:txBody>
                  <a:tcPr marL="30084" marR="30084" marT="15041" marB="15041"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2094800456"/>
                  </a:ext>
                </a:extLst>
              </a:tr>
              <a:tr h="304365">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gn="l"/>
                      <a:r>
                        <a:rPr lang="en-US" sz="1800">
                          <a:solidFill>
                            <a:schemeClr val="accent1"/>
                          </a:solidFill>
                        </a:rPr>
                        <a:t>GET my mail</a:t>
                      </a:r>
                    </a:p>
                  </a:txBody>
                  <a:tcPr marL="30084" marR="30084" marT="15041" marB="15041"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gn="l"/>
                      <a:r>
                        <a:rPr lang="en-US" sz="1600" dirty="0">
                          <a:solidFill>
                            <a:schemeClr val="tx1"/>
                          </a:solidFill>
                          <a:hlinkClick r:id="rId6"/>
                        </a:rPr>
                        <a:t>https://graph.microsoft.com/</a:t>
                      </a:r>
                      <a:r>
                        <a:rPr lang="en-US" sz="1800" dirty="0">
                          <a:solidFill>
                            <a:schemeClr val="tx1"/>
                          </a:solidFill>
                          <a:hlinkClick r:id="rId6"/>
                        </a:rPr>
                        <a:t>v1.0/me/messages</a:t>
                      </a:r>
                      <a:endParaRPr lang="en-US" sz="1800" dirty="0">
                        <a:solidFill>
                          <a:schemeClr val="tx1"/>
                        </a:solidFill>
                      </a:endParaRPr>
                    </a:p>
                  </a:txBody>
                  <a:tcPr marL="30084" marR="30084" marT="15041" marB="15041"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332640327"/>
                  </a:ext>
                </a:extLst>
              </a:tr>
              <a:tr h="304365">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gn="l"/>
                      <a:r>
                        <a:rPr lang="en-US" sz="1800" dirty="0">
                          <a:solidFill>
                            <a:schemeClr val="accent1"/>
                          </a:solidFill>
                        </a:rPr>
                        <a:t>GET my calendar</a:t>
                      </a:r>
                    </a:p>
                  </a:txBody>
                  <a:tcPr marL="30084" marR="30084" marT="15041" marB="15041"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gn="l"/>
                      <a:r>
                        <a:rPr lang="en-US" sz="1600" dirty="0">
                          <a:solidFill>
                            <a:schemeClr val="tx1"/>
                          </a:solidFill>
                          <a:hlinkClick r:id="rId7"/>
                        </a:rPr>
                        <a:t>https://graph.microsoft.com/</a:t>
                      </a:r>
                      <a:r>
                        <a:rPr lang="en-US" sz="1800" dirty="0">
                          <a:solidFill>
                            <a:schemeClr val="tx1"/>
                          </a:solidFill>
                          <a:hlinkClick r:id="rId7"/>
                        </a:rPr>
                        <a:t>v1.0/me/calendar</a:t>
                      </a:r>
                      <a:endParaRPr lang="en-US" sz="1800" dirty="0">
                        <a:solidFill>
                          <a:schemeClr val="tx1"/>
                        </a:solidFill>
                      </a:endParaRPr>
                    </a:p>
                  </a:txBody>
                  <a:tcPr marL="30084" marR="30084" marT="15041" marB="15041"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133703676"/>
                  </a:ext>
                </a:extLst>
              </a:tr>
              <a:tr h="304365">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gn="l"/>
                      <a:r>
                        <a:rPr lang="en-US" sz="1800">
                          <a:solidFill>
                            <a:schemeClr val="accent1"/>
                          </a:solidFill>
                        </a:rPr>
                        <a:t>GET my manager</a:t>
                      </a:r>
                    </a:p>
                  </a:txBody>
                  <a:tcPr marL="30084" marR="30084" marT="15041" marB="15041"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gn="l"/>
                      <a:r>
                        <a:rPr lang="en-US" sz="1600" dirty="0">
                          <a:solidFill>
                            <a:schemeClr val="tx1"/>
                          </a:solidFill>
                          <a:hlinkClick r:id="rId8"/>
                        </a:rPr>
                        <a:t>https://graph.microsoft.com/</a:t>
                      </a:r>
                      <a:r>
                        <a:rPr lang="en-US" sz="1800" dirty="0">
                          <a:solidFill>
                            <a:schemeClr val="tx1"/>
                          </a:solidFill>
                          <a:hlinkClick r:id="rId8"/>
                        </a:rPr>
                        <a:t>v1.0/me/manager</a:t>
                      </a:r>
                      <a:endParaRPr lang="en-US" sz="1800" dirty="0">
                        <a:solidFill>
                          <a:schemeClr val="tx1"/>
                        </a:solidFill>
                      </a:endParaRPr>
                    </a:p>
                  </a:txBody>
                  <a:tcPr marL="30084" marR="30084" marT="15041" marB="15041"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3956724883"/>
                  </a:ext>
                </a:extLst>
              </a:tr>
              <a:tr h="304365">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gn="l"/>
                      <a:r>
                        <a:rPr lang="en-US" sz="1800" dirty="0">
                          <a:solidFill>
                            <a:schemeClr val="accent1"/>
                          </a:solidFill>
                        </a:rPr>
                        <a:t>GET last user to modify file foo.txt</a:t>
                      </a:r>
                    </a:p>
                  </a:txBody>
                  <a:tcPr marL="30084" marR="30084" marT="15041" marB="15041"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gn="l"/>
                      <a:r>
                        <a:rPr lang="en-US" sz="1600" dirty="0">
                          <a:solidFill>
                            <a:schemeClr val="tx1"/>
                          </a:solidFill>
                          <a:hlinkClick r:id="rId9"/>
                        </a:rPr>
                        <a:t>https://graph.microsoft.com/</a:t>
                      </a:r>
                      <a:r>
                        <a:rPr lang="en-US" sz="1800" dirty="0">
                          <a:solidFill>
                            <a:schemeClr val="tx1"/>
                          </a:solidFill>
                          <a:hlinkClick r:id="rId9"/>
                        </a:rPr>
                        <a:t>v1.0/me/drive/root/children/foo.txt/lastModifiedByUser</a:t>
                      </a:r>
                      <a:endParaRPr lang="en-US" sz="1800" dirty="0">
                        <a:solidFill>
                          <a:schemeClr val="tx1"/>
                        </a:solidFill>
                      </a:endParaRPr>
                    </a:p>
                  </a:txBody>
                  <a:tcPr marL="30084" marR="30084" marT="15041" marB="15041"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749428201"/>
                  </a:ext>
                </a:extLst>
              </a:tr>
              <a:tr h="304365">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gn="l"/>
                      <a:r>
                        <a:rPr lang="en-US" sz="1800">
                          <a:solidFill>
                            <a:schemeClr val="accent1"/>
                          </a:solidFill>
                        </a:rPr>
                        <a:t>GET users in my organization</a:t>
                      </a:r>
                    </a:p>
                  </a:txBody>
                  <a:tcPr marL="30084" marR="30084" marT="15041" marB="15041"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gn="l"/>
                      <a:r>
                        <a:rPr lang="en-US" sz="1600" dirty="0">
                          <a:solidFill>
                            <a:schemeClr val="tx1"/>
                          </a:solidFill>
                          <a:hlinkClick r:id="rId10"/>
                        </a:rPr>
                        <a:t>https://graph.microsoft.com/</a:t>
                      </a:r>
                      <a:r>
                        <a:rPr lang="en-US" sz="1800" dirty="0">
                          <a:solidFill>
                            <a:schemeClr val="tx1"/>
                          </a:solidFill>
                          <a:hlinkClick r:id="rId10"/>
                        </a:rPr>
                        <a:t>v1.0/users</a:t>
                      </a:r>
                      <a:endParaRPr lang="en-US" sz="1800" dirty="0">
                        <a:solidFill>
                          <a:schemeClr val="tx1"/>
                        </a:solidFill>
                      </a:endParaRPr>
                    </a:p>
                  </a:txBody>
                  <a:tcPr marL="30084" marR="30084" marT="15041" marB="15041"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3037870733"/>
                  </a:ext>
                </a:extLst>
              </a:tr>
              <a:tr h="304365">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gn="l"/>
                      <a:r>
                        <a:rPr lang="en-US" sz="1800">
                          <a:solidFill>
                            <a:schemeClr val="accent1"/>
                          </a:solidFill>
                        </a:rPr>
                        <a:t>GET group conversations</a:t>
                      </a:r>
                    </a:p>
                  </a:txBody>
                  <a:tcPr marL="30084" marR="30084" marT="15041" marB="15041"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gn="l"/>
                      <a:r>
                        <a:rPr lang="en-US" sz="1600" dirty="0">
                          <a:solidFill>
                            <a:schemeClr val="tx1"/>
                          </a:solidFill>
                          <a:hlinkClick r:id="rId11"/>
                        </a:rPr>
                        <a:t>https://graph.microsoft.com/</a:t>
                      </a:r>
                      <a:r>
                        <a:rPr lang="en-US" sz="1800" dirty="0">
                          <a:solidFill>
                            <a:schemeClr val="tx1"/>
                          </a:solidFill>
                          <a:hlinkClick r:id="rId11"/>
                        </a:rPr>
                        <a:t>v1.0/groups/&lt;id&gt;/conversations</a:t>
                      </a:r>
                      <a:endParaRPr lang="en-US" sz="1800" dirty="0">
                        <a:solidFill>
                          <a:schemeClr val="tx1"/>
                        </a:solidFill>
                      </a:endParaRPr>
                    </a:p>
                  </a:txBody>
                  <a:tcPr marL="30084" marR="30084" marT="15041" marB="15041"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624968841"/>
                  </a:ext>
                </a:extLst>
              </a:tr>
              <a:tr h="304365">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gn="l"/>
                      <a:r>
                        <a:rPr lang="en-US" sz="1800">
                          <a:solidFill>
                            <a:schemeClr val="accent1"/>
                          </a:solidFill>
                        </a:rPr>
                        <a:t>GET people related to me</a:t>
                      </a:r>
                    </a:p>
                  </a:txBody>
                  <a:tcPr marL="30084" marR="30084" marT="15041" marB="15041"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gn="l"/>
                      <a:r>
                        <a:rPr lang="en-US" sz="1600" dirty="0">
                          <a:solidFill>
                            <a:schemeClr val="tx1"/>
                          </a:solidFill>
                          <a:hlinkClick r:id="rId12"/>
                        </a:rPr>
                        <a:t>https://graph.microsoft.com/</a:t>
                      </a:r>
                      <a:r>
                        <a:rPr lang="en-US" sz="1800" dirty="0">
                          <a:solidFill>
                            <a:schemeClr val="tx1"/>
                          </a:solidFill>
                          <a:hlinkClick r:id="rId12"/>
                        </a:rPr>
                        <a:t>beta/me/people</a:t>
                      </a:r>
                      <a:endParaRPr lang="en-US" sz="1800" dirty="0">
                        <a:solidFill>
                          <a:schemeClr val="tx1"/>
                        </a:solidFill>
                      </a:endParaRPr>
                    </a:p>
                  </a:txBody>
                  <a:tcPr marL="30084" marR="30084" marT="15041" marB="15041"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3849480834"/>
                  </a:ext>
                </a:extLst>
              </a:tr>
              <a:tr h="304365">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gn="l"/>
                      <a:r>
                        <a:rPr lang="en-US" sz="1800">
                          <a:solidFill>
                            <a:schemeClr val="accent1"/>
                          </a:solidFill>
                        </a:rPr>
                        <a:t>GET my tasks</a:t>
                      </a:r>
                    </a:p>
                  </a:txBody>
                  <a:tcPr marL="30084" marR="30084" marT="15041" marB="15041"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gn="l"/>
                      <a:r>
                        <a:rPr lang="en-US" sz="1600" dirty="0">
                          <a:solidFill>
                            <a:schemeClr val="tx1"/>
                          </a:solidFill>
                          <a:hlinkClick r:id="rId13"/>
                        </a:rPr>
                        <a:t>https://graph.microsoft.com/</a:t>
                      </a:r>
                      <a:r>
                        <a:rPr lang="en-US" sz="1800" dirty="0">
                          <a:solidFill>
                            <a:schemeClr val="tx1"/>
                          </a:solidFill>
                          <a:hlinkClick r:id="rId13"/>
                        </a:rPr>
                        <a:t>beta/me/tasks</a:t>
                      </a:r>
                      <a:endParaRPr lang="en-US" sz="1800" dirty="0">
                        <a:solidFill>
                          <a:schemeClr val="tx1"/>
                        </a:solidFill>
                      </a:endParaRPr>
                    </a:p>
                  </a:txBody>
                  <a:tcPr marL="30084" marR="30084" marT="15041" marB="15041"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3939024672"/>
                  </a:ext>
                </a:extLst>
              </a:tr>
              <a:tr h="304365">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gn="l"/>
                      <a:r>
                        <a:rPr lang="en-US" sz="1800">
                          <a:solidFill>
                            <a:schemeClr val="accent1"/>
                          </a:solidFill>
                        </a:rPr>
                        <a:t>GET my notes</a:t>
                      </a:r>
                    </a:p>
                  </a:txBody>
                  <a:tcPr marL="30084" marR="30084" marT="15041" marB="15041"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gn="l"/>
                      <a:r>
                        <a:rPr lang="en-US" sz="1600" dirty="0">
                          <a:solidFill>
                            <a:schemeClr val="tx1"/>
                          </a:solidFill>
                          <a:hlinkClick r:id="rId14"/>
                        </a:rPr>
                        <a:t>https://graph.microsoft.com/</a:t>
                      </a:r>
                      <a:r>
                        <a:rPr lang="en-US" sz="1800" dirty="0">
                          <a:solidFill>
                            <a:schemeClr val="tx1"/>
                          </a:solidFill>
                          <a:hlinkClick r:id="rId14"/>
                        </a:rPr>
                        <a:t>beta/me/notes/notebooks</a:t>
                      </a:r>
                      <a:endParaRPr lang="en-US" sz="1800" dirty="0">
                        <a:solidFill>
                          <a:schemeClr val="tx1"/>
                        </a:solidFill>
                      </a:endParaRPr>
                    </a:p>
                  </a:txBody>
                  <a:tcPr marL="30084" marR="30084" marT="15041" marB="15041"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3125193453"/>
                  </a:ext>
                </a:extLst>
              </a:tr>
              <a:tr h="304365">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gn="l"/>
                      <a:r>
                        <a:rPr lang="en-US" sz="1800">
                          <a:solidFill>
                            <a:schemeClr val="accent1"/>
                          </a:solidFill>
                        </a:rPr>
                        <a:t>GET files trending around me</a:t>
                      </a:r>
                    </a:p>
                  </a:txBody>
                  <a:tcPr marL="30084" marR="30084" marT="15041" marB="15041"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gn="l"/>
                      <a:r>
                        <a:rPr lang="en-US" sz="1600" dirty="0">
                          <a:solidFill>
                            <a:schemeClr val="tx1"/>
                          </a:solidFill>
                          <a:hlinkClick r:id="rId15"/>
                        </a:rPr>
                        <a:t>https://graph.microsoft.com/</a:t>
                      </a:r>
                      <a:r>
                        <a:rPr lang="en-US" sz="1800" dirty="0">
                          <a:solidFill>
                            <a:schemeClr val="tx1"/>
                          </a:solidFill>
                          <a:hlinkClick r:id="rId15"/>
                        </a:rPr>
                        <a:t>beta/me/insights/trending</a:t>
                      </a:r>
                      <a:endParaRPr lang="en-US" sz="1800" dirty="0">
                        <a:solidFill>
                          <a:schemeClr val="tx1"/>
                        </a:solidFill>
                      </a:endParaRPr>
                    </a:p>
                  </a:txBody>
                  <a:tcPr marL="30084" marR="30084" marT="15041" marB="15041"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870232509"/>
                  </a:ext>
                </a:extLst>
              </a:tr>
            </a:tbl>
          </a:graphicData>
        </a:graphic>
      </p:graphicFrame>
      <p:sp>
        <p:nvSpPr>
          <p:cNvPr id="20" name="Rectangle 19"/>
          <p:cNvSpPr/>
          <p:nvPr/>
        </p:nvSpPr>
        <p:spPr>
          <a:xfrm>
            <a:off x="426142" y="1189497"/>
            <a:ext cx="5014514" cy="523220"/>
          </a:xfrm>
          <a:prstGeom prst="rect">
            <a:avLst/>
          </a:prstGeom>
        </p:spPr>
        <p:txBody>
          <a:bodyPr wrap="none">
            <a:spAutoFit/>
          </a:bodyPr>
          <a:lstStyle/>
          <a:p>
            <a:pPr defTabSz="914225">
              <a:defRPr/>
            </a:pPr>
            <a:r>
              <a:rPr lang="en-US" sz="2800" b="1" kern="0" dirty="0">
                <a:solidFill>
                  <a:srgbClr val="7030A0"/>
                </a:solidFill>
                <a:latin typeface="Segoe UI"/>
              </a:rPr>
              <a:t>https://graph.microsoft.com</a:t>
            </a:r>
            <a:endParaRPr lang="en-US" sz="2800" b="1" kern="0" dirty="0">
              <a:solidFill>
                <a:sysClr val="windowText" lastClr="000000"/>
              </a:solidFill>
              <a:latin typeface="Segoe UI"/>
            </a:endParaRPr>
          </a:p>
        </p:txBody>
      </p:sp>
      <p:grpSp>
        <p:nvGrpSpPr>
          <p:cNvPr id="11" name="Group 10"/>
          <p:cNvGrpSpPr/>
          <p:nvPr/>
        </p:nvGrpSpPr>
        <p:grpSpPr>
          <a:xfrm>
            <a:off x="5399449" y="1252962"/>
            <a:ext cx="394427" cy="394427"/>
            <a:chOff x="1422289" y="1435556"/>
            <a:chExt cx="786384" cy="788667"/>
          </a:xfrm>
        </p:grpSpPr>
        <p:sp>
          <p:nvSpPr>
            <p:cNvPr id="12" name="Rectangle 11"/>
            <p:cNvSpPr/>
            <p:nvPr/>
          </p:nvSpPr>
          <p:spPr bwMode="auto">
            <a:xfrm>
              <a:off x="1422289" y="1435556"/>
              <a:ext cx="786384" cy="788667"/>
            </a:xfrm>
            <a:prstGeom prst="rect">
              <a:avLst/>
            </a:prstGeom>
            <a:solidFill>
              <a:srgbClr val="0078D7"/>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0">
                      <a:srgbClr val="FFFFFF"/>
                    </a:gs>
                    <a:gs pos="100000">
                      <a:srgbClr val="FFFFFF"/>
                    </a:gs>
                  </a:gsLst>
                  <a:lin ang="5400000" scaled="0"/>
                </a:gradFill>
                <a:latin typeface="Segoe UI"/>
              </a:endParaRPr>
            </a:p>
          </p:txBody>
        </p:sp>
        <p:sp>
          <p:nvSpPr>
            <p:cNvPr id="13" name="Freeform 7"/>
            <p:cNvSpPr>
              <a:spLocks noEditPoints="1"/>
            </p:cNvSpPr>
            <p:nvPr/>
          </p:nvSpPr>
          <p:spPr bwMode="auto">
            <a:xfrm>
              <a:off x="1558024" y="1547034"/>
              <a:ext cx="514913" cy="554768"/>
            </a:xfrm>
            <a:custGeom>
              <a:avLst/>
              <a:gdLst>
                <a:gd name="T0" fmla="*/ 73 w 106"/>
                <a:gd name="T1" fmla="*/ 68 h 118"/>
                <a:gd name="T2" fmla="*/ 90 w 106"/>
                <a:gd name="T3" fmla="*/ 37 h 118"/>
                <a:gd name="T4" fmla="*/ 53 w 106"/>
                <a:gd name="T5" fmla="*/ 0 h 118"/>
                <a:gd name="T6" fmla="*/ 16 w 106"/>
                <a:gd name="T7" fmla="*/ 37 h 118"/>
                <a:gd name="T8" fmla="*/ 33 w 106"/>
                <a:gd name="T9" fmla="*/ 68 h 118"/>
                <a:gd name="T10" fmla="*/ 0 w 106"/>
                <a:gd name="T11" fmla="*/ 117 h 118"/>
                <a:gd name="T12" fmla="*/ 0 w 106"/>
                <a:gd name="T13" fmla="*/ 118 h 118"/>
                <a:gd name="T14" fmla="*/ 10 w 106"/>
                <a:gd name="T15" fmla="*/ 118 h 118"/>
                <a:gd name="T16" fmla="*/ 10 w 106"/>
                <a:gd name="T17" fmla="*/ 117 h 118"/>
                <a:gd name="T18" fmla="*/ 53 w 106"/>
                <a:gd name="T19" fmla="*/ 74 h 118"/>
                <a:gd name="T20" fmla="*/ 96 w 106"/>
                <a:gd name="T21" fmla="*/ 117 h 118"/>
                <a:gd name="T22" fmla="*/ 96 w 106"/>
                <a:gd name="T23" fmla="*/ 118 h 118"/>
                <a:gd name="T24" fmla="*/ 106 w 106"/>
                <a:gd name="T25" fmla="*/ 118 h 118"/>
                <a:gd name="T26" fmla="*/ 106 w 106"/>
                <a:gd name="T27" fmla="*/ 117 h 118"/>
                <a:gd name="T28" fmla="*/ 73 w 106"/>
                <a:gd name="T29" fmla="*/ 68 h 118"/>
                <a:gd name="T30" fmla="*/ 53 w 106"/>
                <a:gd name="T31" fmla="*/ 10 h 118"/>
                <a:gd name="T32" fmla="*/ 80 w 106"/>
                <a:gd name="T33" fmla="*/ 37 h 118"/>
                <a:gd name="T34" fmla="*/ 53 w 106"/>
                <a:gd name="T35" fmla="*/ 64 h 118"/>
                <a:gd name="T36" fmla="*/ 26 w 106"/>
                <a:gd name="T37" fmla="*/ 37 h 118"/>
                <a:gd name="T38" fmla="*/ 53 w 106"/>
                <a:gd name="T39" fmla="*/ 1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6" h="118">
                  <a:moveTo>
                    <a:pt x="73" y="68"/>
                  </a:moveTo>
                  <a:cubicBezTo>
                    <a:pt x="84" y="61"/>
                    <a:pt x="90" y="50"/>
                    <a:pt x="90" y="37"/>
                  </a:cubicBezTo>
                  <a:cubicBezTo>
                    <a:pt x="90" y="17"/>
                    <a:pt x="73" y="0"/>
                    <a:pt x="53" y="0"/>
                  </a:cubicBezTo>
                  <a:cubicBezTo>
                    <a:pt x="33" y="0"/>
                    <a:pt x="16" y="17"/>
                    <a:pt x="16" y="37"/>
                  </a:cubicBezTo>
                  <a:cubicBezTo>
                    <a:pt x="16" y="50"/>
                    <a:pt x="22" y="61"/>
                    <a:pt x="33" y="68"/>
                  </a:cubicBezTo>
                  <a:cubicBezTo>
                    <a:pt x="13" y="76"/>
                    <a:pt x="0" y="96"/>
                    <a:pt x="0" y="117"/>
                  </a:cubicBezTo>
                  <a:cubicBezTo>
                    <a:pt x="0" y="118"/>
                    <a:pt x="0" y="118"/>
                    <a:pt x="0" y="118"/>
                  </a:cubicBezTo>
                  <a:cubicBezTo>
                    <a:pt x="10" y="118"/>
                    <a:pt x="10" y="118"/>
                    <a:pt x="10" y="118"/>
                  </a:cubicBezTo>
                  <a:cubicBezTo>
                    <a:pt x="10" y="117"/>
                    <a:pt x="10" y="117"/>
                    <a:pt x="10" y="117"/>
                  </a:cubicBezTo>
                  <a:cubicBezTo>
                    <a:pt x="10" y="93"/>
                    <a:pt x="29" y="74"/>
                    <a:pt x="53" y="74"/>
                  </a:cubicBezTo>
                  <a:cubicBezTo>
                    <a:pt x="77" y="74"/>
                    <a:pt x="96" y="93"/>
                    <a:pt x="96" y="117"/>
                  </a:cubicBezTo>
                  <a:cubicBezTo>
                    <a:pt x="96" y="118"/>
                    <a:pt x="96" y="118"/>
                    <a:pt x="96" y="118"/>
                  </a:cubicBezTo>
                  <a:cubicBezTo>
                    <a:pt x="106" y="118"/>
                    <a:pt x="106" y="118"/>
                    <a:pt x="106" y="118"/>
                  </a:cubicBezTo>
                  <a:cubicBezTo>
                    <a:pt x="106" y="117"/>
                    <a:pt x="106" y="117"/>
                    <a:pt x="106" y="117"/>
                  </a:cubicBezTo>
                  <a:cubicBezTo>
                    <a:pt x="106" y="96"/>
                    <a:pt x="93" y="76"/>
                    <a:pt x="73" y="68"/>
                  </a:cubicBezTo>
                  <a:close/>
                  <a:moveTo>
                    <a:pt x="53" y="10"/>
                  </a:moveTo>
                  <a:cubicBezTo>
                    <a:pt x="68" y="10"/>
                    <a:pt x="80" y="22"/>
                    <a:pt x="80" y="37"/>
                  </a:cubicBezTo>
                  <a:cubicBezTo>
                    <a:pt x="80" y="52"/>
                    <a:pt x="68" y="64"/>
                    <a:pt x="53" y="64"/>
                  </a:cubicBezTo>
                  <a:cubicBezTo>
                    <a:pt x="38" y="64"/>
                    <a:pt x="26" y="52"/>
                    <a:pt x="26" y="37"/>
                  </a:cubicBezTo>
                  <a:cubicBezTo>
                    <a:pt x="26" y="22"/>
                    <a:pt x="38" y="10"/>
                    <a:pt x="53" y="10"/>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000000"/>
                </a:solidFill>
                <a:latin typeface="Segoe UI"/>
              </a:endParaRPr>
            </a:p>
          </p:txBody>
        </p:sp>
      </p:grpSp>
      <p:grpSp>
        <p:nvGrpSpPr>
          <p:cNvPr id="14" name="Group 13"/>
          <p:cNvGrpSpPr/>
          <p:nvPr/>
        </p:nvGrpSpPr>
        <p:grpSpPr>
          <a:xfrm>
            <a:off x="5843443" y="1250255"/>
            <a:ext cx="394728" cy="394366"/>
            <a:chOff x="446049" y="1441577"/>
            <a:chExt cx="786384" cy="788667"/>
          </a:xfrm>
        </p:grpSpPr>
        <p:sp>
          <p:nvSpPr>
            <p:cNvPr id="15" name="Rectangle 14"/>
            <p:cNvSpPr/>
            <p:nvPr/>
          </p:nvSpPr>
          <p:spPr bwMode="auto">
            <a:xfrm>
              <a:off x="446049" y="1441577"/>
              <a:ext cx="786384" cy="788667"/>
            </a:xfrm>
            <a:prstGeom prst="rect">
              <a:avLst/>
            </a:prstGeom>
            <a:solidFill>
              <a:srgbClr val="0078D7"/>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0">
                      <a:srgbClr val="FFFFFF"/>
                    </a:gs>
                    <a:gs pos="100000">
                      <a:srgbClr val="FFFFFF"/>
                    </a:gs>
                  </a:gsLst>
                  <a:lin ang="5400000" scaled="0"/>
                </a:gradFill>
                <a:latin typeface="Segoe UI"/>
              </a:endParaRPr>
            </a:p>
          </p:txBody>
        </p:sp>
        <p:sp>
          <p:nvSpPr>
            <p:cNvPr id="16" name="Freeform 41"/>
            <p:cNvSpPr>
              <a:spLocks noEditPoints="1"/>
            </p:cNvSpPr>
            <p:nvPr/>
          </p:nvSpPr>
          <p:spPr bwMode="auto">
            <a:xfrm>
              <a:off x="546771" y="1553556"/>
              <a:ext cx="584941" cy="564709"/>
            </a:xfrm>
            <a:custGeom>
              <a:avLst/>
              <a:gdLst>
                <a:gd name="T0" fmla="*/ 120 w 120"/>
                <a:gd name="T1" fmla="*/ 0 h 120"/>
                <a:gd name="T2" fmla="*/ 0 w 120"/>
                <a:gd name="T3" fmla="*/ 0 h 120"/>
                <a:gd name="T4" fmla="*/ 0 w 120"/>
                <a:gd name="T5" fmla="*/ 120 h 120"/>
                <a:gd name="T6" fmla="*/ 24 w 120"/>
                <a:gd name="T7" fmla="*/ 120 h 120"/>
                <a:gd name="T8" fmla="*/ 24 w 120"/>
                <a:gd name="T9" fmla="*/ 116 h 120"/>
                <a:gd name="T10" fmla="*/ 60 w 120"/>
                <a:gd name="T11" fmla="*/ 80 h 120"/>
                <a:gd name="T12" fmla="*/ 96 w 120"/>
                <a:gd name="T13" fmla="*/ 116 h 120"/>
                <a:gd name="T14" fmla="*/ 96 w 120"/>
                <a:gd name="T15" fmla="*/ 120 h 120"/>
                <a:gd name="T16" fmla="*/ 120 w 120"/>
                <a:gd name="T17" fmla="*/ 120 h 120"/>
                <a:gd name="T18" fmla="*/ 120 w 120"/>
                <a:gd name="T19" fmla="*/ 0 h 120"/>
                <a:gd name="T20" fmla="*/ 36 w 120"/>
                <a:gd name="T21" fmla="*/ 48 h 120"/>
                <a:gd name="T22" fmla="*/ 60 w 120"/>
                <a:gd name="T23" fmla="*/ 24 h 120"/>
                <a:gd name="T24" fmla="*/ 84 w 120"/>
                <a:gd name="T25" fmla="*/ 48 h 120"/>
                <a:gd name="T26" fmla="*/ 60 w 120"/>
                <a:gd name="T27" fmla="*/ 72 h 120"/>
                <a:gd name="T28" fmla="*/ 36 w 120"/>
                <a:gd name="T29" fmla="*/ 48 h 120"/>
                <a:gd name="T30" fmla="*/ 112 w 120"/>
                <a:gd name="T31" fmla="*/ 112 h 120"/>
                <a:gd name="T32" fmla="*/ 104 w 120"/>
                <a:gd name="T33" fmla="*/ 112 h 120"/>
                <a:gd name="T34" fmla="*/ 77 w 120"/>
                <a:gd name="T35" fmla="*/ 75 h 120"/>
                <a:gd name="T36" fmla="*/ 92 w 120"/>
                <a:gd name="T37" fmla="*/ 48 h 120"/>
                <a:gd name="T38" fmla="*/ 60 w 120"/>
                <a:gd name="T39" fmla="*/ 16 h 120"/>
                <a:gd name="T40" fmla="*/ 28 w 120"/>
                <a:gd name="T41" fmla="*/ 48 h 120"/>
                <a:gd name="T42" fmla="*/ 43 w 120"/>
                <a:gd name="T43" fmla="*/ 75 h 120"/>
                <a:gd name="T44" fmla="*/ 16 w 120"/>
                <a:gd name="T45" fmla="*/ 112 h 120"/>
                <a:gd name="T46" fmla="*/ 8 w 120"/>
                <a:gd name="T47" fmla="*/ 112 h 120"/>
                <a:gd name="T48" fmla="*/ 8 w 120"/>
                <a:gd name="T49" fmla="*/ 8 h 120"/>
                <a:gd name="T50" fmla="*/ 112 w 120"/>
                <a:gd name="T51" fmla="*/ 8 h 120"/>
                <a:gd name="T52" fmla="*/ 112 w 120"/>
                <a:gd name="T53" fmla="*/ 112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0" h="120">
                  <a:moveTo>
                    <a:pt x="120" y="0"/>
                  </a:moveTo>
                  <a:cubicBezTo>
                    <a:pt x="0" y="0"/>
                    <a:pt x="0" y="0"/>
                    <a:pt x="0" y="0"/>
                  </a:cubicBezTo>
                  <a:cubicBezTo>
                    <a:pt x="0" y="120"/>
                    <a:pt x="0" y="120"/>
                    <a:pt x="0" y="120"/>
                  </a:cubicBezTo>
                  <a:cubicBezTo>
                    <a:pt x="24" y="120"/>
                    <a:pt x="24" y="120"/>
                    <a:pt x="24" y="120"/>
                  </a:cubicBezTo>
                  <a:cubicBezTo>
                    <a:pt x="24" y="116"/>
                    <a:pt x="24" y="116"/>
                    <a:pt x="24" y="116"/>
                  </a:cubicBezTo>
                  <a:cubicBezTo>
                    <a:pt x="24" y="96"/>
                    <a:pt x="40" y="80"/>
                    <a:pt x="60" y="80"/>
                  </a:cubicBezTo>
                  <a:cubicBezTo>
                    <a:pt x="80" y="80"/>
                    <a:pt x="96" y="96"/>
                    <a:pt x="96" y="116"/>
                  </a:cubicBezTo>
                  <a:cubicBezTo>
                    <a:pt x="96" y="120"/>
                    <a:pt x="96" y="120"/>
                    <a:pt x="96" y="120"/>
                  </a:cubicBezTo>
                  <a:cubicBezTo>
                    <a:pt x="120" y="120"/>
                    <a:pt x="120" y="120"/>
                    <a:pt x="120" y="120"/>
                  </a:cubicBezTo>
                  <a:lnTo>
                    <a:pt x="120" y="0"/>
                  </a:lnTo>
                  <a:close/>
                  <a:moveTo>
                    <a:pt x="36" y="48"/>
                  </a:moveTo>
                  <a:cubicBezTo>
                    <a:pt x="36" y="35"/>
                    <a:pt x="47" y="24"/>
                    <a:pt x="60" y="24"/>
                  </a:cubicBezTo>
                  <a:cubicBezTo>
                    <a:pt x="73" y="24"/>
                    <a:pt x="84" y="35"/>
                    <a:pt x="84" y="48"/>
                  </a:cubicBezTo>
                  <a:cubicBezTo>
                    <a:pt x="84" y="61"/>
                    <a:pt x="73" y="72"/>
                    <a:pt x="60" y="72"/>
                  </a:cubicBezTo>
                  <a:cubicBezTo>
                    <a:pt x="47" y="72"/>
                    <a:pt x="36" y="61"/>
                    <a:pt x="36" y="48"/>
                  </a:cubicBezTo>
                  <a:close/>
                  <a:moveTo>
                    <a:pt x="112" y="112"/>
                  </a:moveTo>
                  <a:cubicBezTo>
                    <a:pt x="104" y="112"/>
                    <a:pt x="104" y="112"/>
                    <a:pt x="104" y="112"/>
                  </a:cubicBezTo>
                  <a:cubicBezTo>
                    <a:pt x="102" y="95"/>
                    <a:pt x="91" y="81"/>
                    <a:pt x="77" y="75"/>
                  </a:cubicBezTo>
                  <a:cubicBezTo>
                    <a:pt x="86" y="70"/>
                    <a:pt x="92" y="60"/>
                    <a:pt x="92" y="48"/>
                  </a:cubicBezTo>
                  <a:cubicBezTo>
                    <a:pt x="92" y="30"/>
                    <a:pt x="78" y="16"/>
                    <a:pt x="60" y="16"/>
                  </a:cubicBezTo>
                  <a:cubicBezTo>
                    <a:pt x="42" y="16"/>
                    <a:pt x="28" y="30"/>
                    <a:pt x="28" y="48"/>
                  </a:cubicBezTo>
                  <a:cubicBezTo>
                    <a:pt x="28" y="60"/>
                    <a:pt x="34" y="70"/>
                    <a:pt x="43" y="75"/>
                  </a:cubicBezTo>
                  <a:cubicBezTo>
                    <a:pt x="28" y="81"/>
                    <a:pt x="18" y="95"/>
                    <a:pt x="16" y="112"/>
                  </a:cubicBezTo>
                  <a:cubicBezTo>
                    <a:pt x="8" y="112"/>
                    <a:pt x="8" y="112"/>
                    <a:pt x="8" y="112"/>
                  </a:cubicBezTo>
                  <a:cubicBezTo>
                    <a:pt x="8" y="8"/>
                    <a:pt x="8" y="8"/>
                    <a:pt x="8" y="8"/>
                  </a:cubicBezTo>
                  <a:cubicBezTo>
                    <a:pt x="112" y="8"/>
                    <a:pt x="112" y="8"/>
                    <a:pt x="112" y="8"/>
                  </a:cubicBezTo>
                  <a:lnTo>
                    <a:pt x="112" y="112"/>
                  </a:ln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000000"/>
                </a:solidFill>
                <a:latin typeface="Segoe UI"/>
              </a:endParaRPr>
            </a:p>
          </p:txBody>
        </p:sp>
      </p:grpSp>
    </p:spTree>
    <p:extLst>
      <p:ext uri="{BB962C8B-B14F-4D97-AF65-F5344CB8AC3E}">
        <p14:creationId xmlns:p14="http://schemas.microsoft.com/office/powerpoint/2010/main" val="3719301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Office 365 files are…</a:t>
            </a:r>
          </a:p>
        </p:txBody>
      </p:sp>
      <p:sp>
        <p:nvSpPr>
          <p:cNvPr id="11" name="Rectangle 10"/>
          <p:cNvSpPr/>
          <p:nvPr/>
        </p:nvSpPr>
        <p:spPr bwMode="auto">
          <a:xfrm>
            <a:off x="269240" y="1815446"/>
            <a:ext cx="2868559" cy="53783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OneDrive Personal</a:t>
            </a:r>
          </a:p>
        </p:txBody>
      </p:sp>
      <p:sp>
        <p:nvSpPr>
          <p:cNvPr id="12" name="Rectangle 11"/>
          <p:cNvSpPr/>
          <p:nvPr/>
        </p:nvSpPr>
        <p:spPr bwMode="auto">
          <a:xfrm>
            <a:off x="3179166" y="1815446"/>
            <a:ext cx="2868559" cy="53783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OneDrive for Business</a:t>
            </a:r>
          </a:p>
        </p:txBody>
      </p:sp>
      <p:sp>
        <p:nvSpPr>
          <p:cNvPr id="13" name="Rectangle 12"/>
          <p:cNvSpPr/>
          <p:nvPr/>
        </p:nvSpPr>
        <p:spPr bwMode="auto">
          <a:xfrm>
            <a:off x="6096487" y="1815446"/>
            <a:ext cx="2868559" cy="53783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SharePoint</a:t>
            </a:r>
          </a:p>
        </p:txBody>
      </p:sp>
      <p:sp>
        <p:nvSpPr>
          <p:cNvPr id="15" name="TextBox 14"/>
          <p:cNvSpPr txBox="1"/>
          <p:nvPr/>
        </p:nvSpPr>
        <p:spPr>
          <a:xfrm>
            <a:off x="269240" y="2353281"/>
            <a:ext cx="2868559" cy="2969607"/>
          </a:xfrm>
          <a:prstGeom prst="rect">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79285" tIns="143428" rIns="179285" bIns="143428" rtlCol="0" anchor="t"/>
          <a:lstStyle>
            <a:defPPr>
              <a:defRPr lang="en-US"/>
            </a:defPPr>
            <a:lvl1pPr defTabSz="932472" fontAlgn="base">
              <a:spcBef>
                <a:spcPct val="0"/>
              </a:spcBef>
              <a:spcAft>
                <a:spcPct val="0"/>
              </a:spcAft>
              <a:defRPr>
                <a:gradFill>
                  <a:gsLst>
                    <a:gs pos="0">
                      <a:srgbClr val="FFFFFF"/>
                    </a:gs>
                    <a:gs pos="100000">
                      <a:srgbClr val="FFFFFF"/>
                    </a:gs>
                  </a:gsLst>
                  <a:lin ang="5400000" scaled="0"/>
                </a:gra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280121" indent="-280121" defTabSz="914102">
              <a:buFont typeface="Arial" panose="020B0604020202020204" pitchFamily="34" charset="0"/>
              <a:buChar char="•"/>
              <a:defRPr/>
            </a:pPr>
            <a:r>
              <a:rPr lang="en-US" sz="1765" dirty="0">
                <a:gradFill>
                  <a:gsLst>
                    <a:gs pos="1250">
                      <a:srgbClr val="000000"/>
                    </a:gs>
                    <a:gs pos="66000">
                      <a:srgbClr val="000000"/>
                    </a:gs>
                  </a:gsLst>
                  <a:lin ang="5400000" scaled="0"/>
                </a:gradFill>
                <a:latin typeface="Segoe UI"/>
              </a:rPr>
              <a:t>Cloud storage for personal documents, photos, and files</a:t>
            </a:r>
          </a:p>
          <a:p>
            <a:pPr marL="280121" indent="-280121" defTabSz="914102">
              <a:buFont typeface="Arial" panose="020B0604020202020204" pitchFamily="34" charset="0"/>
              <a:buChar char="•"/>
              <a:defRPr/>
            </a:pPr>
            <a:r>
              <a:rPr lang="en-US" sz="1765" dirty="0">
                <a:gradFill>
                  <a:gsLst>
                    <a:gs pos="1250">
                      <a:srgbClr val="000000"/>
                    </a:gs>
                    <a:gs pos="66000">
                      <a:srgbClr val="000000"/>
                    </a:gs>
                  </a:gsLst>
                  <a:lin ang="5400000" scaled="0"/>
                </a:gradFill>
                <a:latin typeface="Segoe UI"/>
              </a:rPr>
              <a:t>Accessible from everywhere</a:t>
            </a:r>
          </a:p>
          <a:p>
            <a:pPr marL="280121" indent="-280121" defTabSz="914102">
              <a:buFont typeface="Arial" panose="020B0604020202020204" pitchFamily="34" charset="0"/>
              <a:buChar char="•"/>
              <a:defRPr/>
            </a:pPr>
            <a:r>
              <a:rPr lang="en-US" sz="1765" dirty="0">
                <a:gradFill>
                  <a:gsLst>
                    <a:gs pos="1250">
                      <a:srgbClr val="000000"/>
                    </a:gs>
                    <a:gs pos="66000">
                      <a:srgbClr val="000000"/>
                    </a:gs>
                  </a:gsLst>
                  <a:lin ang="5400000" scaled="0"/>
                </a:gradFill>
                <a:latin typeface="Segoe UI"/>
              </a:rPr>
              <a:t>Best for personal, user owned content</a:t>
            </a:r>
          </a:p>
          <a:p>
            <a:pPr marL="280121" indent="-280121" defTabSz="914102">
              <a:buFont typeface="Arial" panose="020B0604020202020204" pitchFamily="34" charset="0"/>
              <a:buChar char="•"/>
              <a:defRPr/>
            </a:pPr>
            <a:r>
              <a:rPr lang="en-US" sz="1765" dirty="0">
                <a:gradFill>
                  <a:gsLst>
                    <a:gs pos="1250">
                      <a:srgbClr val="000000"/>
                    </a:gs>
                    <a:gs pos="66000">
                      <a:srgbClr val="000000"/>
                    </a:gs>
                  </a:gsLst>
                  <a:lin ang="5400000" scaled="0"/>
                </a:gradFill>
                <a:latin typeface="Segoe UI"/>
              </a:rPr>
              <a:t>Basic collaboration and broad file accessibility</a:t>
            </a:r>
          </a:p>
        </p:txBody>
      </p:sp>
      <p:sp>
        <p:nvSpPr>
          <p:cNvPr id="16" name="TextBox 15"/>
          <p:cNvSpPr txBox="1"/>
          <p:nvPr/>
        </p:nvSpPr>
        <p:spPr>
          <a:xfrm>
            <a:off x="3182135" y="2353281"/>
            <a:ext cx="2868559" cy="2969607"/>
          </a:xfrm>
          <a:prstGeom prst="rect">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79285" tIns="143428" rIns="179285" bIns="143428" rtlCol="0" anchor="t"/>
          <a:lstStyle>
            <a:defPPr>
              <a:defRPr lang="en-US"/>
            </a:defPPr>
            <a:lvl1pPr defTabSz="932472" fontAlgn="base">
              <a:spcBef>
                <a:spcPct val="0"/>
              </a:spcBef>
              <a:spcAft>
                <a:spcPct val="0"/>
              </a:spcAft>
              <a:defRPr>
                <a:gradFill>
                  <a:gsLst>
                    <a:gs pos="0">
                      <a:srgbClr val="FFFFFF"/>
                    </a:gs>
                    <a:gs pos="100000">
                      <a:srgbClr val="FFFFFF"/>
                    </a:gs>
                  </a:gsLst>
                  <a:lin ang="5400000" scaled="0"/>
                </a:gra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280121" indent="-280121" defTabSz="914102">
              <a:buFont typeface="Arial" panose="020B0604020202020204" pitchFamily="34" charset="0"/>
              <a:buChar char="•"/>
              <a:defRPr/>
            </a:pPr>
            <a:r>
              <a:rPr lang="en-US" sz="1765" dirty="0">
                <a:gradFill>
                  <a:gsLst>
                    <a:gs pos="1250">
                      <a:srgbClr val="000000"/>
                    </a:gs>
                    <a:gs pos="66000">
                      <a:srgbClr val="000000"/>
                    </a:gs>
                  </a:gsLst>
                  <a:lin ang="5400000" scaled="0"/>
                </a:gradFill>
                <a:latin typeface="Segoe UI"/>
              </a:rPr>
              <a:t>Secure enterprise grade storage for business documents and files.</a:t>
            </a:r>
          </a:p>
          <a:p>
            <a:pPr marL="280121" indent="-280121" defTabSz="914102">
              <a:buFont typeface="Arial" panose="020B0604020202020204" pitchFamily="34" charset="0"/>
              <a:buChar char="•"/>
              <a:defRPr/>
            </a:pPr>
            <a:r>
              <a:rPr lang="en-US" sz="1765" dirty="0">
                <a:gradFill>
                  <a:gsLst>
                    <a:gs pos="1250">
                      <a:srgbClr val="000000"/>
                    </a:gs>
                    <a:gs pos="66000">
                      <a:srgbClr val="000000"/>
                    </a:gs>
                  </a:gsLst>
                  <a:lin ang="5400000" scaled="0"/>
                </a:gradFill>
                <a:latin typeface="Segoe UI"/>
              </a:rPr>
              <a:t>Best for individual enterprise owned content</a:t>
            </a:r>
          </a:p>
          <a:p>
            <a:pPr marL="280121" indent="-280121" defTabSz="914102">
              <a:buFont typeface="Arial" panose="020B0604020202020204" pitchFamily="34" charset="0"/>
              <a:buChar char="•"/>
              <a:defRPr/>
            </a:pPr>
            <a:r>
              <a:rPr lang="en-US" sz="1765" dirty="0">
                <a:gradFill>
                  <a:gsLst>
                    <a:gs pos="1250">
                      <a:srgbClr val="000000"/>
                    </a:gs>
                    <a:gs pos="66000">
                      <a:srgbClr val="000000"/>
                    </a:gs>
                  </a:gsLst>
                  <a:lin ang="5400000" scaled="0"/>
                </a:gradFill>
                <a:latin typeface="Segoe UI"/>
              </a:rPr>
              <a:t>Basic collaboration and sharing</a:t>
            </a:r>
          </a:p>
        </p:txBody>
      </p:sp>
      <p:sp>
        <p:nvSpPr>
          <p:cNvPr id="17" name="TextBox 16"/>
          <p:cNvSpPr txBox="1"/>
          <p:nvPr/>
        </p:nvSpPr>
        <p:spPr>
          <a:xfrm>
            <a:off x="6096973" y="2353281"/>
            <a:ext cx="2868559" cy="2969607"/>
          </a:xfrm>
          <a:prstGeom prst="rect">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79285" tIns="143428" rIns="179285" bIns="143428" rtlCol="0" anchor="t"/>
          <a:lstStyle>
            <a:defPPr>
              <a:defRPr lang="en-US"/>
            </a:defPPr>
            <a:lvl1pPr defTabSz="932472" fontAlgn="base">
              <a:spcBef>
                <a:spcPct val="0"/>
              </a:spcBef>
              <a:spcAft>
                <a:spcPct val="0"/>
              </a:spcAft>
              <a:defRPr>
                <a:gradFill>
                  <a:gsLst>
                    <a:gs pos="0">
                      <a:srgbClr val="FFFFFF"/>
                    </a:gs>
                    <a:gs pos="100000">
                      <a:srgbClr val="FFFFFF"/>
                    </a:gs>
                  </a:gsLst>
                  <a:lin ang="5400000" scaled="0"/>
                </a:gra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280121" indent="-280121" defTabSz="914102">
              <a:buFont typeface="Arial" panose="020B0604020202020204" pitchFamily="34" charset="0"/>
              <a:buChar char="•"/>
              <a:defRPr/>
            </a:pPr>
            <a:r>
              <a:rPr lang="en-US" sz="1765" dirty="0">
                <a:gradFill>
                  <a:gsLst>
                    <a:gs pos="1250">
                      <a:srgbClr val="000000"/>
                    </a:gs>
                    <a:gs pos="66000">
                      <a:srgbClr val="000000"/>
                    </a:gs>
                  </a:gsLst>
                  <a:lin ang="5400000" scaled="0"/>
                </a:gradFill>
                <a:latin typeface="Segoe UI"/>
              </a:rPr>
              <a:t>Store business files that need broad organizational accessibility</a:t>
            </a:r>
          </a:p>
          <a:p>
            <a:pPr marL="280121" indent="-280121" defTabSz="914102">
              <a:buFont typeface="Arial" panose="020B0604020202020204" pitchFamily="34" charset="0"/>
              <a:buChar char="•"/>
              <a:defRPr/>
            </a:pPr>
            <a:r>
              <a:rPr lang="en-US" sz="1765" dirty="0">
                <a:gradFill>
                  <a:gsLst>
                    <a:gs pos="1250">
                      <a:srgbClr val="000000"/>
                    </a:gs>
                    <a:gs pos="66000">
                      <a:srgbClr val="000000"/>
                    </a:gs>
                  </a:gsLst>
                  <a:lin ang="5400000" scaled="0"/>
                </a:gradFill>
                <a:latin typeface="Segoe UI"/>
              </a:rPr>
              <a:t>Advanced collaboration support and workflows</a:t>
            </a:r>
          </a:p>
        </p:txBody>
      </p:sp>
      <p:sp>
        <p:nvSpPr>
          <p:cNvPr id="341" name="Rectangle 340"/>
          <p:cNvSpPr/>
          <p:nvPr/>
        </p:nvSpPr>
        <p:spPr bwMode="auto">
          <a:xfrm>
            <a:off x="241227" y="1187940"/>
            <a:ext cx="11681536" cy="44820"/>
          </a:xfrm>
          <a:prstGeom prst="rect">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dirty="0">
              <a:gradFill>
                <a:gsLst>
                  <a:gs pos="0">
                    <a:srgbClr val="FFFFFF"/>
                  </a:gs>
                  <a:gs pos="100000">
                    <a:srgbClr val="FFFFFF"/>
                  </a:gs>
                </a:gsLst>
                <a:lin ang="5400000" scaled="0"/>
              </a:gradFill>
              <a:latin typeface="Segoe UI"/>
            </a:endParaRPr>
          </a:p>
        </p:txBody>
      </p:sp>
      <p:sp>
        <p:nvSpPr>
          <p:cNvPr id="4" name="Rectangle 3"/>
          <p:cNvSpPr/>
          <p:nvPr/>
        </p:nvSpPr>
        <p:spPr>
          <a:xfrm>
            <a:off x="241814" y="5541687"/>
            <a:ext cx="8722277" cy="362072"/>
          </a:xfrm>
          <a:prstGeom prst="rect">
            <a:avLst/>
          </a:prstGeom>
        </p:spPr>
        <p:txBody>
          <a:bodyPr wrap="square">
            <a:spAutoFit/>
          </a:bodyPr>
          <a:lstStyle/>
          <a:p>
            <a:pPr algn="ctr" defTabSz="914367">
              <a:defRPr/>
            </a:pPr>
            <a:r>
              <a:rPr lang="en-US" sz="1765" dirty="0">
                <a:solidFill>
                  <a:srgbClr val="D83B01"/>
                </a:solidFill>
                <a:latin typeface="Segoe UI"/>
              </a:rPr>
              <a:t>Connect to everything! You never know where that file will be stored.</a:t>
            </a:r>
          </a:p>
        </p:txBody>
      </p:sp>
      <p:grpSp>
        <p:nvGrpSpPr>
          <p:cNvPr id="342" name="Group 341"/>
          <p:cNvGrpSpPr/>
          <p:nvPr/>
        </p:nvGrpSpPr>
        <p:grpSpPr>
          <a:xfrm>
            <a:off x="9220301" y="1816443"/>
            <a:ext cx="5333420" cy="4615055"/>
            <a:chOff x="6534817" y="1842627"/>
            <a:chExt cx="5278692" cy="4567698"/>
          </a:xfrm>
        </p:grpSpPr>
        <p:sp>
          <p:nvSpPr>
            <p:cNvPr id="343" name="Rectangle 342"/>
            <p:cNvSpPr/>
            <p:nvPr/>
          </p:nvSpPr>
          <p:spPr bwMode="auto">
            <a:xfrm>
              <a:off x="9577271" y="2571621"/>
              <a:ext cx="243786" cy="3483103"/>
            </a:xfrm>
            <a:prstGeom prst="rect">
              <a:avLst/>
            </a:prstGeom>
            <a:solidFill>
              <a:srgbClr val="3D3D3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44" name="Rectangle 343"/>
            <p:cNvSpPr/>
            <p:nvPr/>
          </p:nvSpPr>
          <p:spPr bwMode="auto">
            <a:xfrm rot="5400000">
              <a:off x="9676304" y="2646562"/>
              <a:ext cx="45719" cy="334094"/>
            </a:xfrm>
            <a:prstGeom prst="rect">
              <a:avLst/>
            </a:prstGeom>
            <a:solidFill>
              <a:srgbClr val="3D3D3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45" name="Rectangle 344"/>
            <p:cNvSpPr/>
            <p:nvPr/>
          </p:nvSpPr>
          <p:spPr bwMode="auto">
            <a:xfrm rot="5400000">
              <a:off x="9663981" y="5673624"/>
              <a:ext cx="70365" cy="334094"/>
            </a:xfrm>
            <a:prstGeom prst="rect">
              <a:avLst/>
            </a:prstGeom>
            <a:solidFill>
              <a:srgbClr val="3D3D3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46" name="Rounded Rectangle 345"/>
            <p:cNvSpPr/>
            <p:nvPr/>
          </p:nvSpPr>
          <p:spPr bwMode="auto">
            <a:xfrm>
              <a:off x="9416129" y="5844254"/>
              <a:ext cx="566071" cy="566071"/>
            </a:xfrm>
            <a:prstGeom prst="roundRect">
              <a:avLst/>
            </a:prstGeom>
            <a:solidFill>
              <a:srgbClr val="3D3D3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347" name="Group 346"/>
            <p:cNvGrpSpPr/>
            <p:nvPr/>
          </p:nvGrpSpPr>
          <p:grpSpPr>
            <a:xfrm>
              <a:off x="6997731" y="2581608"/>
              <a:ext cx="4799601" cy="3361480"/>
              <a:chOff x="6906291" y="2581608"/>
              <a:chExt cx="4799601" cy="3361480"/>
            </a:xfrm>
          </p:grpSpPr>
          <p:sp>
            <p:nvSpPr>
              <p:cNvPr id="419" name="Rounded Rectangle 418"/>
              <p:cNvSpPr/>
              <p:nvPr/>
            </p:nvSpPr>
            <p:spPr bwMode="auto">
              <a:xfrm>
                <a:off x="6906291" y="2581608"/>
                <a:ext cx="916909" cy="916909"/>
              </a:xfrm>
              <a:prstGeom prst="round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20" name="Rectangle 419"/>
              <p:cNvSpPr/>
              <p:nvPr/>
            </p:nvSpPr>
            <p:spPr bwMode="auto">
              <a:xfrm>
                <a:off x="7169483" y="3289300"/>
                <a:ext cx="390524" cy="194310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21" name="Rounded Rectangle 420"/>
              <p:cNvSpPr/>
              <p:nvPr/>
            </p:nvSpPr>
            <p:spPr bwMode="auto">
              <a:xfrm>
                <a:off x="10788983" y="5026179"/>
                <a:ext cx="916909" cy="916909"/>
              </a:xfrm>
              <a:prstGeom prst="round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22" name="Block Arc 421"/>
              <p:cNvSpPr/>
              <p:nvPr/>
            </p:nvSpPr>
            <p:spPr bwMode="auto">
              <a:xfrm rot="10301447">
                <a:off x="7169539" y="4768879"/>
                <a:ext cx="914400" cy="908791"/>
              </a:xfrm>
              <a:prstGeom prst="blockArc">
                <a:avLst>
                  <a:gd name="adj1" fmla="val 16700911"/>
                  <a:gd name="adj2" fmla="val 863584"/>
                  <a:gd name="adj3" fmla="val 42131"/>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defRPr/>
                </a:pPr>
                <a:endParaRPr lang="en-US" sz="1765" dirty="0">
                  <a:solidFill>
                    <a:srgbClr val="FFFFFF"/>
                  </a:solidFill>
                  <a:latin typeface="Segoe UI"/>
                </a:endParaRPr>
              </a:p>
            </p:txBody>
          </p:sp>
          <p:sp>
            <p:nvSpPr>
              <p:cNvPr id="423" name="Rectangle 422"/>
              <p:cNvSpPr/>
              <p:nvPr/>
            </p:nvSpPr>
            <p:spPr bwMode="auto">
              <a:xfrm rot="16200000">
                <a:off x="9130645" y="3795415"/>
                <a:ext cx="374650" cy="338832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24" name="Rectangle 423"/>
              <p:cNvSpPr/>
              <p:nvPr/>
            </p:nvSpPr>
            <p:spPr bwMode="auto">
              <a:xfrm>
                <a:off x="7744460" y="5253115"/>
                <a:ext cx="476250" cy="45553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25" name="Rectangle 424"/>
              <p:cNvSpPr/>
              <p:nvPr/>
            </p:nvSpPr>
            <p:spPr bwMode="auto">
              <a:xfrm rot="16200000">
                <a:off x="7317192" y="4960610"/>
                <a:ext cx="81821" cy="485699"/>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26" name="Rectangle 425"/>
              <p:cNvSpPr/>
              <p:nvPr/>
            </p:nvSpPr>
            <p:spPr bwMode="auto">
              <a:xfrm rot="16200000">
                <a:off x="7287863" y="3255610"/>
                <a:ext cx="156356" cy="485699"/>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27" name="Rectangle 426"/>
              <p:cNvSpPr/>
              <p:nvPr/>
            </p:nvSpPr>
            <p:spPr bwMode="auto">
              <a:xfrm>
                <a:off x="10724198" y="5253114"/>
                <a:ext cx="140940" cy="485699"/>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348" name="Rectangle 347"/>
            <p:cNvSpPr/>
            <p:nvPr/>
          </p:nvSpPr>
          <p:spPr bwMode="auto">
            <a:xfrm>
              <a:off x="6675438" y="2453638"/>
              <a:ext cx="243786" cy="3485199"/>
            </a:xfrm>
            <a:prstGeom prst="rect">
              <a:avLst/>
            </a:prstGeom>
            <a:solidFill>
              <a:srgbClr val="3D3D3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49" name="Rounded Rectangle 348"/>
            <p:cNvSpPr/>
            <p:nvPr/>
          </p:nvSpPr>
          <p:spPr bwMode="auto">
            <a:xfrm rot="5400000">
              <a:off x="7201700" y="1842627"/>
              <a:ext cx="566071" cy="566071"/>
            </a:xfrm>
            <a:prstGeom prst="roundRect">
              <a:avLst/>
            </a:prstGeom>
            <a:solidFill>
              <a:srgbClr val="3D3D3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50" name="Rectangle 349"/>
            <p:cNvSpPr/>
            <p:nvPr/>
          </p:nvSpPr>
          <p:spPr bwMode="auto">
            <a:xfrm rot="5400000">
              <a:off x="9023846" y="2354271"/>
              <a:ext cx="243786" cy="4111321"/>
            </a:xfrm>
            <a:prstGeom prst="rect">
              <a:avLst/>
            </a:prstGeom>
            <a:solidFill>
              <a:srgbClr val="3D3D3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351" name="Group 350"/>
            <p:cNvGrpSpPr/>
            <p:nvPr/>
          </p:nvGrpSpPr>
          <p:grpSpPr>
            <a:xfrm>
              <a:off x="6629042" y="3618230"/>
              <a:ext cx="960801" cy="1175170"/>
              <a:chOff x="6629042" y="3618230"/>
              <a:chExt cx="960801" cy="1175170"/>
            </a:xfrm>
          </p:grpSpPr>
          <p:sp>
            <p:nvSpPr>
              <p:cNvPr id="415" name="Block Arc 414"/>
              <p:cNvSpPr/>
              <p:nvPr/>
            </p:nvSpPr>
            <p:spPr bwMode="auto">
              <a:xfrm rot="10301447">
                <a:off x="6675443" y="3618230"/>
                <a:ext cx="914400" cy="914400"/>
              </a:xfrm>
              <a:prstGeom prst="blockArc">
                <a:avLst>
                  <a:gd name="adj1" fmla="val 16682909"/>
                  <a:gd name="adj2" fmla="val 549225"/>
                  <a:gd name="adj3" fmla="val 26626"/>
                </a:avLst>
              </a:prstGeom>
              <a:solidFill>
                <a:srgbClr val="3D3D3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defRPr/>
                </a:pPr>
                <a:endParaRPr lang="en-US" sz="1765" dirty="0">
                  <a:solidFill>
                    <a:srgbClr val="FFFFFF"/>
                  </a:solidFill>
                  <a:latin typeface="Segoe UI"/>
                </a:endParaRPr>
              </a:p>
            </p:txBody>
          </p:sp>
          <p:sp>
            <p:nvSpPr>
              <p:cNvPr id="416" name="Rectangle 415"/>
              <p:cNvSpPr/>
              <p:nvPr/>
            </p:nvSpPr>
            <p:spPr bwMode="auto">
              <a:xfrm>
                <a:off x="7105650" y="4244283"/>
                <a:ext cx="66678" cy="334094"/>
              </a:xfrm>
              <a:prstGeom prst="rect">
                <a:avLst/>
              </a:prstGeom>
              <a:solidFill>
                <a:srgbClr val="3D3D3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17" name="Rectangle 416"/>
              <p:cNvSpPr/>
              <p:nvPr/>
            </p:nvSpPr>
            <p:spPr bwMode="auto">
              <a:xfrm rot="5400000" flipH="1">
                <a:off x="6754941" y="3893055"/>
                <a:ext cx="82296" cy="334094"/>
              </a:xfrm>
              <a:prstGeom prst="rect">
                <a:avLst/>
              </a:prstGeom>
              <a:solidFill>
                <a:srgbClr val="3D3D3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18" name="Rectangle 417"/>
              <p:cNvSpPr/>
              <p:nvPr/>
            </p:nvSpPr>
            <p:spPr bwMode="auto">
              <a:xfrm rot="5400000" flipH="1">
                <a:off x="6754941" y="4585205"/>
                <a:ext cx="82296" cy="334094"/>
              </a:xfrm>
              <a:prstGeom prst="rect">
                <a:avLst/>
              </a:prstGeom>
              <a:solidFill>
                <a:srgbClr val="3D3D3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352" name="Group 351"/>
            <p:cNvGrpSpPr/>
            <p:nvPr/>
          </p:nvGrpSpPr>
          <p:grpSpPr>
            <a:xfrm rot="16200000">
              <a:off x="10486565" y="3923969"/>
              <a:ext cx="566071" cy="955675"/>
              <a:chOff x="6675438" y="5499256"/>
              <a:chExt cx="566071" cy="955675"/>
            </a:xfrm>
          </p:grpSpPr>
          <p:sp>
            <p:nvSpPr>
              <p:cNvPr id="411" name="Rectangle 410"/>
              <p:cNvSpPr/>
              <p:nvPr/>
            </p:nvSpPr>
            <p:spPr bwMode="auto">
              <a:xfrm rot="5400000">
                <a:off x="6924797" y="5365885"/>
                <a:ext cx="67351" cy="334094"/>
              </a:xfrm>
              <a:prstGeom prst="rect">
                <a:avLst/>
              </a:prstGeom>
              <a:solidFill>
                <a:srgbClr val="3D3D3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12" name="Rounded Rectangle 411"/>
              <p:cNvSpPr/>
              <p:nvPr/>
            </p:nvSpPr>
            <p:spPr bwMode="auto">
              <a:xfrm>
                <a:off x="6675438" y="5553584"/>
                <a:ext cx="566071" cy="566071"/>
              </a:xfrm>
              <a:prstGeom prst="roundRect">
                <a:avLst/>
              </a:prstGeom>
              <a:solidFill>
                <a:srgbClr val="3D3D3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13" name="Rectangle 412"/>
              <p:cNvSpPr/>
              <p:nvPr/>
            </p:nvSpPr>
            <p:spPr bwMode="auto">
              <a:xfrm rot="5400000">
                <a:off x="6924797" y="5956436"/>
                <a:ext cx="67351" cy="334094"/>
              </a:xfrm>
              <a:prstGeom prst="rect">
                <a:avLst/>
              </a:prstGeom>
              <a:solidFill>
                <a:srgbClr val="3D3D3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14" name="Rectangle 413"/>
              <p:cNvSpPr/>
              <p:nvPr/>
            </p:nvSpPr>
            <p:spPr bwMode="auto">
              <a:xfrm rot="5400000">
                <a:off x="6924797" y="6254209"/>
                <a:ext cx="67351" cy="334094"/>
              </a:xfrm>
              <a:prstGeom prst="rect">
                <a:avLst/>
              </a:prstGeom>
              <a:solidFill>
                <a:srgbClr val="3D3D3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353" name="Rectangle 352"/>
            <p:cNvSpPr/>
            <p:nvPr/>
          </p:nvSpPr>
          <p:spPr bwMode="auto">
            <a:xfrm>
              <a:off x="9517380" y="4246245"/>
              <a:ext cx="358140" cy="332132"/>
            </a:xfrm>
            <a:prstGeom prst="rect">
              <a:avLst/>
            </a:prstGeom>
            <a:solidFill>
              <a:srgbClr val="3D3D3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354" name="Group 353"/>
            <p:cNvGrpSpPr/>
            <p:nvPr/>
          </p:nvGrpSpPr>
          <p:grpSpPr>
            <a:xfrm rot="5400000">
              <a:off x="6639870" y="1959928"/>
              <a:ext cx="960801" cy="969672"/>
              <a:chOff x="6629042" y="3618230"/>
              <a:chExt cx="960801" cy="969672"/>
            </a:xfrm>
          </p:grpSpPr>
          <p:sp>
            <p:nvSpPr>
              <p:cNvPr id="408" name="Block Arc 407"/>
              <p:cNvSpPr/>
              <p:nvPr/>
            </p:nvSpPr>
            <p:spPr bwMode="auto">
              <a:xfrm rot="10301447">
                <a:off x="6675443" y="3618230"/>
                <a:ext cx="914400" cy="914400"/>
              </a:xfrm>
              <a:prstGeom prst="blockArc">
                <a:avLst>
                  <a:gd name="adj1" fmla="val 16682909"/>
                  <a:gd name="adj2" fmla="val 680604"/>
                  <a:gd name="adj3" fmla="val 23814"/>
                </a:avLst>
              </a:prstGeom>
              <a:solidFill>
                <a:srgbClr val="3D3D3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defRPr/>
                </a:pPr>
                <a:endParaRPr lang="en-US" sz="1765" dirty="0">
                  <a:solidFill>
                    <a:srgbClr val="FFFFFF"/>
                  </a:solidFill>
                  <a:latin typeface="Segoe UI"/>
                </a:endParaRPr>
              </a:p>
            </p:txBody>
          </p:sp>
          <p:sp>
            <p:nvSpPr>
              <p:cNvPr id="409" name="Rectangle 408"/>
              <p:cNvSpPr/>
              <p:nvPr/>
            </p:nvSpPr>
            <p:spPr bwMode="auto">
              <a:xfrm>
                <a:off x="7051639" y="4253808"/>
                <a:ext cx="82296" cy="334094"/>
              </a:xfrm>
              <a:prstGeom prst="rect">
                <a:avLst/>
              </a:prstGeom>
              <a:solidFill>
                <a:srgbClr val="3D3D3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10" name="Rectangle 409"/>
              <p:cNvSpPr/>
              <p:nvPr/>
            </p:nvSpPr>
            <p:spPr bwMode="auto">
              <a:xfrm rot="5400000">
                <a:off x="6765278" y="3875377"/>
                <a:ext cx="61622" cy="334094"/>
              </a:xfrm>
              <a:prstGeom prst="rect">
                <a:avLst/>
              </a:prstGeom>
              <a:solidFill>
                <a:srgbClr val="3D3D3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355" name="Rectangle 354"/>
            <p:cNvSpPr/>
            <p:nvPr/>
          </p:nvSpPr>
          <p:spPr bwMode="auto">
            <a:xfrm>
              <a:off x="8605489" y="4236720"/>
              <a:ext cx="358140" cy="332132"/>
            </a:xfrm>
            <a:prstGeom prst="rect">
              <a:avLst/>
            </a:prstGeom>
            <a:solidFill>
              <a:srgbClr val="3D3D3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356" name="Group 355"/>
            <p:cNvGrpSpPr/>
            <p:nvPr/>
          </p:nvGrpSpPr>
          <p:grpSpPr>
            <a:xfrm>
              <a:off x="8317709" y="3040063"/>
              <a:ext cx="2805904" cy="916909"/>
              <a:chOff x="8317709" y="3040063"/>
              <a:chExt cx="2805904" cy="916909"/>
            </a:xfrm>
          </p:grpSpPr>
          <p:sp>
            <p:nvSpPr>
              <p:cNvPr id="405" name="Rounded Rectangle 404"/>
              <p:cNvSpPr/>
              <p:nvPr/>
            </p:nvSpPr>
            <p:spPr bwMode="auto">
              <a:xfrm>
                <a:off x="10206704" y="3040063"/>
                <a:ext cx="916909" cy="916909"/>
              </a:xfrm>
              <a:prstGeom prst="round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06" name="Rectangle 405"/>
              <p:cNvSpPr/>
              <p:nvPr/>
            </p:nvSpPr>
            <p:spPr bwMode="auto">
              <a:xfrm>
                <a:off x="10144125" y="3266998"/>
                <a:ext cx="138734" cy="485699"/>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07" name="Rectangle 406"/>
              <p:cNvSpPr/>
              <p:nvPr/>
            </p:nvSpPr>
            <p:spPr bwMode="auto">
              <a:xfrm rot="16200000">
                <a:off x="9053425" y="2585950"/>
                <a:ext cx="374034" cy="1845465"/>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357" name="Block Arc 356"/>
            <p:cNvSpPr/>
            <p:nvPr/>
          </p:nvSpPr>
          <p:spPr bwMode="auto">
            <a:xfrm rot="15660168">
              <a:off x="7878128" y="3309145"/>
              <a:ext cx="914400" cy="914400"/>
            </a:xfrm>
            <a:prstGeom prst="blockArc">
              <a:avLst>
                <a:gd name="adj1" fmla="val 16682909"/>
                <a:gd name="adj2" fmla="val 537193"/>
                <a:gd name="adj3" fmla="val 42513"/>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defRPr/>
              </a:pPr>
              <a:endParaRPr lang="en-US" sz="1765" dirty="0">
                <a:solidFill>
                  <a:srgbClr val="FFFFFF"/>
                </a:solidFill>
                <a:latin typeface="Segoe UI"/>
              </a:endParaRPr>
            </a:p>
          </p:txBody>
        </p:sp>
        <p:sp>
          <p:nvSpPr>
            <p:cNvPr id="358" name="Rectangle 357"/>
            <p:cNvSpPr/>
            <p:nvPr/>
          </p:nvSpPr>
          <p:spPr bwMode="auto">
            <a:xfrm>
              <a:off x="8312893" y="3252864"/>
              <a:ext cx="82296" cy="484632"/>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359" name="Group 358"/>
            <p:cNvGrpSpPr/>
            <p:nvPr/>
          </p:nvGrpSpPr>
          <p:grpSpPr>
            <a:xfrm>
              <a:off x="8504238" y="2773696"/>
              <a:ext cx="566071" cy="3377721"/>
              <a:chOff x="9416129" y="2773696"/>
              <a:chExt cx="566071" cy="3377721"/>
            </a:xfrm>
            <a:solidFill>
              <a:srgbClr val="3D3D3D"/>
            </a:solidFill>
          </p:grpSpPr>
          <p:sp>
            <p:nvSpPr>
              <p:cNvPr id="402" name="Rounded Rectangle 401"/>
              <p:cNvSpPr/>
              <p:nvPr/>
            </p:nvSpPr>
            <p:spPr bwMode="auto">
              <a:xfrm>
                <a:off x="9416129" y="2773696"/>
                <a:ext cx="566071" cy="566071"/>
              </a:xfrm>
              <a:prstGeom prst="round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03" name="Rectangle 402"/>
              <p:cNvSpPr/>
              <p:nvPr/>
            </p:nvSpPr>
            <p:spPr bwMode="auto">
              <a:xfrm>
                <a:off x="9577271" y="3371848"/>
                <a:ext cx="243786" cy="2779569"/>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04" name="Rectangle 403"/>
              <p:cNvSpPr/>
              <p:nvPr/>
            </p:nvSpPr>
            <p:spPr bwMode="auto">
              <a:xfrm rot="5400000">
                <a:off x="9661430" y="3186120"/>
                <a:ext cx="75467" cy="334094"/>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360" name="Rectangle 359"/>
            <p:cNvSpPr/>
            <p:nvPr/>
          </p:nvSpPr>
          <p:spPr bwMode="auto">
            <a:xfrm>
              <a:off x="7884234" y="3763873"/>
              <a:ext cx="374034" cy="173117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61" name="Rectangle 360"/>
            <p:cNvSpPr/>
            <p:nvPr/>
          </p:nvSpPr>
          <p:spPr bwMode="auto">
            <a:xfrm rot="5400000">
              <a:off x="8023326" y="3561481"/>
              <a:ext cx="82296" cy="485699"/>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62" name="Rectangle 361"/>
            <p:cNvSpPr/>
            <p:nvPr/>
          </p:nvSpPr>
          <p:spPr bwMode="auto">
            <a:xfrm rot="5400000">
              <a:off x="10593585" y="2811898"/>
              <a:ext cx="132557" cy="485699"/>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63" name="Rectangle 362"/>
            <p:cNvSpPr/>
            <p:nvPr/>
          </p:nvSpPr>
          <p:spPr bwMode="auto">
            <a:xfrm>
              <a:off x="10472653" y="2612231"/>
              <a:ext cx="374034" cy="40005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64" name="Block Arc 363"/>
            <p:cNvSpPr/>
            <p:nvPr/>
          </p:nvSpPr>
          <p:spPr bwMode="auto">
            <a:xfrm rot="21157289">
              <a:off x="9927978" y="2159186"/>
              <a:ext cx="914400" cy="908791"/>
            </a:xfrm>
            <a:prstGeom prst="blockArc">
              <a:avLst>
                <a:gd name="adj1" fmla="val 16700911"/>
                <a:gd name="adj2" fmla="val 435233"/>
                <a:gd name="adj3" fmla="val 40429"/>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defRPr/>
              </a:pPr>
              <a:endParaRPr lang="en-US" sz="1765" dirty="0">
                <a:solidFill>
                  <a:srgbClr val="FFFFFF"/>
                </a:solidFill>
                <a:latin typeface="Segoe UI"/>
              </a:endParaRPr>
            </a:p>
          </p:txBody>
        </p:sp>
        <p:sp>
          <p:nvSpPr>
            <p:cNvPr id="365" name="Rectangle 364"/>
            <p:cNvSpPr/>
            <p:nvPr/>
          </p:nvSpPr>
          <p:spPr bwMode="auto">
            <a:xfrm rot="5400000">
              <a:off x="10610229" y="2381660"/>
              <a:ext cx="99269" cy="485699"/>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66" name="Rectangle 365"/>
            <p:cNvSpPr/>
            <p:nvPr/>
          </p:nvSpPr>
          <p:spPr bwMode="auto">
            <a:xfrm rot="10800000">
              <a:off x="7688031" y="5265410"/>
              <a:ext cx="81821" cy="44324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67" name="Rectangle 366"/>
            <p:cNvSpPr/>
            <p:nvPr/>
          </p:nvSpPr>
          <p:spPr bwMode="auto">
            <a:xfrm rot="16200000">
              <a:off x="9235751" y="1363197"/>
              <a:ext cx="366098" cy="1959292"/>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68" name="Rectangle 367"/>
            <p:cNvSpPr/>
            <p:nvPr/>
          </p:nvSpPr>
          <p:spPr bwMode="auto">
            <a:xfrm>
              <a:off x="10283403" y="2093528"/>
              <a:ext cx="99269" cy="485699"/>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69" name="Rounded Rectangle 368"/>
            <p:cNvSpPr/>
            <p:nvPr/>
          </p:nvSpPr>
          <p:spPr bwMode="auto">
            <a:xfrm>
              <a:off x="9416129" y="2232343"/>
              <a:ext cx="566071" cy="566071"/>
            </a:xfrm>
            <a:prstGeom prst="roundRect">
              <a:avLst/>
            </a:prstGeom>
            <a:solidFill>
              <a:srgbClr val="3D3D3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70" name="Block Arc 369"/>
            <p:cNvSpPr/>
            <p:nvPr/>
          </p:nvSpPr>
          <p:spPr bwMode="auto">
            <a:xfrm rot="15660168">
              <a:off x="7999571" y="2160589"/>
              <a:ext cx="914400" cy="914400"/>
            </a:xfrm>
            <a:prstGeom prst="blockArc">
              <a:avLst>
                <a:gd name="adj1" fmla="val 16687033"/>
                <a:gd name="adj2" fmla="val 979047"/>
                <a:gd name="adj3" fmla="val 39826"/>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defRPr/>
              </a:pPr>
              <a:endParaRPr lang="en-US" sz="1765" dirty="0">
                <a:solidFill>
                  <a:srgbClr val="FFFFFF"/>
                </a:solidFill>
                <a:latin typeface="Segoe UI"/>
              </a:endParaRPr>
            </a:p>
          </p:txBody>
        </p:sp>
        <p:sp>
          <p:nvSpPr>
            <p:cNvPr id="371" name="Block Arc 370"/>
            <p:cNvSpPr/>
            <p:nvPr/>
          </p:nvSpPr>
          <p:spPr bwMode="auto">
            <a:xfrm rot="4954127">
              <a:off x="7449504" y="2327275"/>
              <a:ext cx="914400" cy="914400"/>
            </a:xfrm>
            <a:prstGeom prst="blockArc">
              <a:avLst>
                <a:gd name="adj1" fmla="val 16687033"/>
                <a:gd name="adj2" fmla="val 448976"/>
                <a:gd name="adj3" fmla="val 39948"/>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defRPr/>
              </a:pPr>
              <a:endParaRPr lang="en-US" sz="1765" dirty="0">
                <a:solidFill>
                  <a:srgbClr val="FFFFFF"/>
                </a:solidFill>
                <a:latin typeface="Segoe UI"/>
              </a:endParaRPr>
            </a:p>
          </p:txBody>
        </p:sp>
        <p:sp>
          <p:nvSpPr>
            <p:cNvPr id="372" name="Rectangle 371"/>
            <p:cNvSpPr/>
            <p:nvPr/>
          </p:nvSpPr>
          <p:spPr bwMode="auto">
            <a:xfrm>
              <a:off x="7796021" y="2822222"/>
              <a:ext cx="156356" cy="485699"/>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73" name="Rectangle 372"/>
            <p:cNvSpPr/>
            <p:nvPr/>
          </p:nvSpPr>
          <p:spPr bwMode="auto">
            <a:xfrm>
              <a:off x="8463090" y="2105102"/>
              <a:ext cx="82296" cy="484632"/>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74" name="Rectangle 373"/>
            <p:cNvSpPr/>
            <p:nvPr/>
          </p:nvSpPr>
          <p:spPr bwMode="auto">
            <a:xfrm rot="5400000">
              <a:off x="8136859" y="2407521"/>
              <a:ext cx="82296" cy="484632"/>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75" name="Rectangle 374"/>
            <p:cNvSpPr/>
            <p:nvPr/>
          </p:nvSpPr>
          <p:spPr bwMode="auto">
            <a:xfrm rot="10800000">
              <a:off x="7993772" y="2621668"/>
              <a:ext cx="374034" cy="178682"/>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76" name="Rectangle 375"/>
            <p:cNvSpPr/>
            <p:nvPr/>
          </p:nvSpPr>
          <p:spPr bwMode="auto">
            <a:xfrm rot="5400000">
              <a:off x="8136859" y="2526583"/>
              <a:ext cx="82296" cy="484632"/>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77" name="Rectangle 376"/>
            <p:cNvSpPr/>
            <p:nvPr/>
          </p:nvSpPr>
          <p:spPr bwMode="auto">
            <a:xfrm rot="5400000">
              <a:off x="8042620" y="4881708"/>
              <a:ext cx="243786" cy="25082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78" name="Rectangle 377"/>
            <p:cNvSpPr/>
            <p:nvPr/>
          </p:nvSpPr>
          <p:spPr bwMode="auto">
            <a:xfrm>
              <a:off x="9348273" y="5973661"/>
              <a:ext cx="70365" cy="33409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79" name="Rectangle 378"/>
            <p:cNvSpPr/>
            <p:nvPr/>
          </p:nvSpPr>
          <p:spPr bwMode="auto">
            <a:xfrm>
              <a:off x="8610251" y="5977414"/>
              <a:ext cx="358140" cy="332132"/>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81" name="Rectangle 380"/>
            <p:cNvSpPr/>
            <p:nvPr/>
          </p:nvSpPr>
          <p:spPr bwMode="auto">
            <a:xfrm rot="5400000" flipH="1">
              <a:off x="6759704" y="5657364"/>
              <a:ext cx="82296" cy="334094"/>
            </a:xfrm>
            <a:prstGeom prst="rect">
              <a:avLst/>
            </a:prstGeom>
            <a:solidFill>
              <a:srgbClr val="3D3D3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82" name="Rectangle 381"/>
            <p:cNvSpPr/>
            <p:nvPr/>
          </p:nvSpPr>
          <p:spPr bwMode="auto">
            <a:xfrm>
              <a:off x="7081323" y="5973661"/>
              <a:ext cx="70365" cy="33409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83" name="Block Arc 382"/>
            <p:cNvSpPr/>
            <p:nvPr/>
          </p:nvSpPr>
          <p:spPr bwMode="auto">
            <a:xfrm rot="4798668">
              <a:off x="10732295" y="3615849"/>
              <a:ext cx="914400" cy="914400"/>
            </a:xfrm>
            <a:prstGeom prst="blockArc">
              <a:avLst>
                <a:gd name="adj1" fmla="val 16682909"/>
                <a:gd name="adj2" fmla="val 549225"/>
                <a:gd name="adj3" fmla="val 26626"/>
              </a:avLst>
            </a:prstGeom>
            <a:solidFill>
              <a:srgbClr val="3D3D3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defRPr/>
              </a:pPr>
              <a:endParaRPr lang="en-US" sz="1765" dirty="0">
                <a:solidFill>
                  <a:srgbClr val="FFFFFF"/>
                </a:solidFill>
                <a:latin typeface="Segoe UI"/>
              </a:endParaRPr>
            </a:p>
          </p:txBody>
        </p:sp>
        <p:sp>
          <p:nvSpPr>
            <p:cNvPr id="384" name="Rectangle 383"/>
            <p:cNvSpPr/>
            <p:nvPr/>
          </p:nvSpPr>
          <p:spPr bwMode="auto">
            <a:xfrm rot="16200000">
              <a:off x="11499177" y="3882335"/>
              <a:ext cx="67351" cy="334094"/>
            </a:xfrm>
            <a:prstGeom prst="rect">
              <a:avLst/>
            </a:prstGeom>
            <a:solidFill>
              <a:srgbClr val="3D3D3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85" name="Rectangle 384"/>
            <p:cNvSpPr/>
            <p:nvPr/>
          </p:nvSpPr>
          <p:spPr bwMode="auto">
            <a:xfrm>
              <a:off x="11413691" y="2956560"/>
              <a:ext cx="243786" cy="1071244"/>
            </a:xfrm>
            <a:prstGeom prst="rect">
              <a:avLst/>
            </a:prstGeom>
            <a:solidFill>
              <a:srgbClr val="3D3D3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86" name="Rounded Rectangle 385"/>
            <p:cNvSpPr/>
            <p:nvPr/>
          </p:nvSpPr>
          <p:spPr bwMode="auto">
            <a:xfrm rot="16200000">
              <a:off x="11247438" y="2642267"/>
              <a:ext cx="566071" cy="566071"/>
            </a:xfrm>
            <a:prstGeom prst="roundRect">
              <a:avLst/>
            </a:prstGeom>
            <a:solidFill>
              <a:srgbClr val="3D3D3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87" name="Rectangle 386"/>
            <p:cNvSpPr/>
            <p:nvPr/>
          </p:nvSpPr>
          <p:spPr bwMode="auto">
            <a:xfrm rot="16200000">
              <a:off x="11499178" y="3050485"/>
              <a:ext cx="67351" cy="334094"/>
            </a:xfrm>
            <a:prstGeom prst="rect">
              <a:avLst/>
            </a:prstGeom>
            <a:solidFill>
              <a:srgbClr val="3D3D3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88" name="Freeform 5"/>
            <p:cNvSpPr>
              <a:spLocks noEditPoints="1"/>
            </p:cNvSpPr>
            <p:nvPr/>
          </p:nvSpPr>
          <p:spPr bwMode="auto">
            <a:xfrm>
              <a:off x="9617083" y="6041232"/>
              <a:ext cx="155426" cy="174293"/>
            </a:xfrm>
            <a:custGeom>
              <a:avLst/>
              <a:gdLst>
                <a:gd name="T0" fmla="*/ 1986 w 2166"/>
                <a:gd name="T1" fmla="*/ 74 h 2429"/>
                <a:gd name="T2" fmla="*/ 2166 w 2166"/>
                <a:gd name="T3" fmla="*/ 169 h 2429"/>
                <a:gd name="T4" fmla="*/ 1986 w 2166"/>
                <a:gd name="T5" fmla="*/ 848 h 2429"/>
                <a:gd name="T6" fmla="*/ 1986 w 2166"/>
                <a:gd name="T7" fmla="*/ 880 h 2429"/>
                <a:gd name="T8" fmla="*/ 2166 w 2166"/>
                <a:gd name="T9" fmla="*/ 1485 h 2429"/>
                <a:gd name="T10" fmla="*/ 2071 w 2166"/>
                <a:gd name="T11" fmla="*/ 880 h 2429"/>
                <a:gd name="T12" fmla="*/ 850 w 2166"/>
                <a:gd name="T13" fmla="*/ 880 h 2429"/>
                <a:gd name="T14" fmla="*/ 743 w 2166"/>
                <a:gd name="T15" fmla="*/ 1156 h 2429"/>
                <a:gd name="T16" fmla="*/ 871 w 2166"/>
                <a:gd name="T17" fmla="*/ 1315 h 2429"/>
                <a:gd name="T18" fmla="*/ 988 w 2166"/>
                <a:gd name="T19" fmla="*/ 1251 h 2429"/>
                <a:gd name="T20" fmla="*/ 1073 w 2166"/>
                <a:gd name="T21" fmla="*/ 986 h 2429"/>
                <a:gd name="T22" fmla="*/ 956 w 2166"/>
                <a:gd name="T23" fmla="*/ 827 h 2429"/>
                <a:gd name="T24" fmla="*/ 1954 w 2166"/>
                <a:gd name="T25" fmla="*/ 2333 h 2429"/>
                <a:gd name="T26" fmla="*/ 96 w 2166"/>
                <a:gd name="T27" fmla="*/ 2429 h 2429"/>
                <a:gd name="T28" fmla="*/ 0 w 2166"/>
                <a:gd name="T29" fmla="*/ 95 h 2429"/>
                <a:gd name="T30" fmla="*/ 1858 w 2166"/>
                <a:gd name="T31" fmla="*/ 0 h 2429"/>
                <a:gd name="T32" fmla="*/ 1614 w 2166"/>
                <a:gd name="T33" fmla="*/ 1432 h 2429"/>
                <a:gd name="T34" fmla="*/ 1285 w 2166"/>
                <a:gd name="T35" fmla="*/ 1559 h 2429"/>
                <a:gd name="T36" fmla="*/ 712 w 2166"/>
                <a:gd name="T37" fmla="*/ 1548 h 2429"/>
                <a:gd name="T38" fmla="*/ 446 w 2166"/>
                <a:gd name="T39" fmla="*/ 1124 h 2429"/>
                <a:gd name="T40" fmla="*/ 701 w 2166"/>
                <a:gd name="T41" fmla="*/ 636 h 2429"/>
                <a:gd name="T42" fmla="*/ 1338 w 2166"/>
                <a:gd name="T43" fmla="*/ 668 h 2429"/>
                <a:gd name="T44" fmla="*/ 1423 w 2166"/>
                <a:gd name="T45" fmla="*/ 1124 h 2429"/>
                <a:gd name="T46" fmla="*/ 1221 w 2166"/>
                <a:gd name="T47" fmla="*/ 1304 h 2429"/>
                <a:gd name="T48" fmla="*/ 1200 w 2166"/>
                <a:gd name="T49" fmla="*/ 1273 h 2429"/>
                <a:gd name="T50" fmla="*/ 1306 w 2166"/>
                <a:gd name="T51" fmla="*/ 732 h 2429"/>
                <a:gd name="T52" fmla="*/ 1115 w 2166"/>
                <a:gd name="T53" fmla="*/ 806 h 2429"/>
                <a:gd name="T54" fmla="*/ 658 w 2166"/>
                <a:gd name="T55" fmla="*/ 870 h 2429"/>
                <a:gd name="T56" fmla="*/ 648 w 2166"/>
                <a:gd name="T57" fmla="*/ 1368 h 2429"/>
                <a:gd name="T58" fmla="*/ 1020 w 2166"/>
                <a:gd name="T59" fmla="*/ 1368 h 2429"/>
                <a:gd name="T60" fmla="*/ 1136 w 2166"/>
                <a:gd name="T61" fmla="*/ 1442 h 2429"/>
                <a:gd name="T62" fmla="*/ 1582 w 2166"/>
                <a:gd name="T63" fmla="*/ 954 h 2429"/>
                <a:gd name="T64" fmla="*/ 1306 w 2166"/>
                <a:gd name="T65" fmla="*/ 498 h 2429"/>
                <a:gd name="T66" fmla="*/ 648 w 2166"/>
                <a:gd name="T67" fmla="*/ 519 h 2429"/>
                <a:gd name="T68" fmla="*/ 319 w 2166"/>
                <a:gd name="T69" fmla="*/ 1113 h 2429"/>
                <a:gd name="T70" fmla="*/ 637 w 2166"/>
                <a:gd name="T71" fmla="*/ 1654 h 2429"/>
                <a:gd name="T72" fmla="*/ 1412 w 2166"/>
                <a:gd name="T73" fmla="*/ 1644 h 2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166" h="2429">
                  <a:moveTo>
                    <a:pt x="1986" y="848"/>
                  </a:moveTo>
                  <a:cubicBezTo>
                    <a:pt x="1986" y="74"/>
                    <a:pt x="1986" y="74"/>
                    <a:pt x="1986" y="74"/>
                  </a:cubicBezTo>
                  <a:cubicBezTo>
                    <a:pt x="2071" y="74"/>
                    <a:pt x="2071" y="74"/>
                    <a:pt x="2071" y="74"/>
                  </a:cubicBezTo>
                  <a:cubicBezTo>
                    <a:pt x="2124" y="74"/>
                    <a:pt x="2166" y="116"/>
                    <a:pt x="2166" y="169"/>
                  </a:cubicBezTo>
                  <a:cubicBezTo>
                    <a:pt x="2166" y="169"/>
                    <a:pt x="2166" y="583"/>
                    <a:pt x="2166" y="679"/>
                  </a:cubicBezTo>
                  <a:cubicBezTo>
                    <a:pt x="2156" y="763"/>
                    <a:pt x="2028" y="795"/>
                    <a:pt x="1986" y="848"/>
                  </a:cubicBezTo>
                  <a:close/>
                  <a:moveTo>
                    <a:pt x="2071" y="880"/>
                  </a:moveTo>
                  <a:cubicBezTo>
                    <a:pt x="1986" y="880"/>
                    <a:pt x="1986" y="880"/>
                    <a:pt x="1986" y="880"/>
                  </a:cubicBezTo>
                  <a:cubicBezTo>
                    <a:pt x="1986" y="1654"/>
                    <a:pt x="1986" y="1654"/>
                    <a:pt x="1986" y="1654"/>
                  </a:cubicBezTo>
                  <a:cubicBezTo>
                    <a:pt x="2028" y="1601"/>
                    <a:pt x="2156" y="1570"/>
                    <a:pt x="2166" y="1485"/>
                  </a:cubicBezTo>
                  <a:cubicBezTo>
                    <a:pt x="2166" y="1389"/>
                    <a:pt x="2166" y="976"/>
                    <a:pt x="2166" y="976"/>
                  </a:cubicBezTo>
                  <a:cubicBezTo>
                    <a:pt x="2166" y="923"/>
                    <a:pt x="2124" y="880"/>
                    <a:pt x="2071" y="880"/>
                  </a:cubicBezTo>
                  <a:close/>
                  <a:moveTo>
                    <a:pt x="956" y="827"/>
                  </a:moveTo>
                  <a:cubicBezTo>
                    <a:pt x="913" y="827"/>
                    <a:pt x="881" y="848"/>
                    <a:pt x="850" y="880"/>
                  </a:cubicBezTo>
                  <a:cubicBezTo>
                    <a:pt x="807" y="901"/>
                    <a:pt x="786" y="944"/>
                    <a:pt x="775" y="1007"/>
                  </a:cubicBezTo>
                  <a:cubicBezTo>
                    <a:pt x="754" y="1060"/>
                    <a:pt x="743" y="1113"/>
                    <a:pt x="743" y="1156"/>
                  </a:cubicBezTo>
                  <a:cubicBezTo>
                    <a:pt x="743" y="1209"/>
                    <a:pt x="754" y="1251"/>
                    <a:pt x="786" y="1273"/>
                  </a:cubicBezTo>
                  <a:cubicBezTo>
                    <a:pt x="807" y="1304"/>
                    <a:pt x="828" y="1315"/>
                    <a:pt x="871" y="1315"/>
                  </a:cubicBezTo>
                  <a:cubicBezTo>
                    <a:pt x="892" y="1315"/>
                    <a:pt x="913" y="1315"/>
                    <a:pt x="935" y="1294"/>
                  </a:cubicBezTo>
                  <a:cubicBezTo>
                    <a:pt x="956" y="1294"/>
                    <a:pt x="977" y="1273"/>
                    <a:pt x="988" y="1251"/>
                  </a:cubicBezTo>
                  <a:cubicBezTo>
                    <a:pt x="1009" y="1230"/>
                    <a:pt x="1030" y="1188"/>
                    <a:pt x="1051" y="1135"/>
                  </a:cubicBezTo>
                  <a:cubicBezTo>
                    <a:pt x="1073" y="1082"/>
                    <a:pt x="1073" y="1039"/>
                    <a:pt x="1073" y="986"/>
                  </a:cubicBezTo>
                  <a:cubicBezTo>
                    <a:pt x="1073" y="944"/>
                    <a:pt x="1062" y="901"/>
                    <a:pt x="1041" y="870"/>
                  </a:cubicBezTo>
                  <a:cubicBezTo>
                    <a:pt x="1020" y="848"/>
                    <a:pt x="988" y="827"/>
                    <a:pt x="956" y="827"/>
                  </a:cubicBezTo>
                  <a:close/>
                  <a:moveTo>
                    <a:pt x="1954" y="95"/>
                  </a:moveTo>
                  <a:cubicBezTo>
                    <a:pt x="1954" y="2333"/>
                    <a:pt x="1954" y="2333"/>
                    <a:pt x="1954" y="2333"/>
                  </a:cubicBezTo>
                  <a:cubicBezTo>
                    <a:pt x="1954" y="2386"/>
                    <a:pt x="1912" y="2429"/>
                    <a:pt x="1858" y="2429"/>
                  </a:cubicBezTo>
                  <a:cubicBezTo>
                    <a:pt x="96" y="2429"/>
                    <a:pt x="96" y="2429"/>
                    <a:pt x="96" y="2429"/>
                  </a:cubicBezTo>
                  <a:cubicBezTo>
                    <a:pt x="42" y="2429"/>
                    <a:pt x="0" y="2386"/>
                    <a:pt x="0" y="2333"/>
                  </a:cubicBezTo>
                  <a:cubicBezTo>
                    <a:pt x="0" y="95"/>
                    <a:pt x="0" y="95"/>
                    <a:pt x="0" y="95"/>
                  </a:cubicBezTo>
                  <a:cubicBezTo>
                    <a:pt x="0" y="42"/>
                    <a:pt x="42" y="0"/>
                    <a:pt x="96" y="0"/>
                  </a:cubicBezTo>
                  <a:cubicBezTo>
                    <a:pt x="1858" y="0"/>
                    <a:pt x="1858" y="0"/>
                    <a:pt x="1858" y="0"/>
                  </a:cubicBezTo>
                  <a:cubicBezTo>
                    <a:pt x="1912" y="0"/>
                    <a:pt x="1954" y="42"/>
                    <a:pt x="1954" y="95"/>
                  </a:cubicBezTo>
                  <a:close/>
                  <a:moveTo>
                    <a:pt x="1614" y="1432"/>
                  </a:moveTo>
                  <a:cubicBezTo>
                    <a:pt x="1476" y="1432"/>
                    <a:pt x="1476" y="1432"/>
                    <a:pt x="1476" y="1432"/>
                  </a:cubicBezTo>
                  <a:cubicBezTo>
                    <a:pt x="1423" y="1485"/>
                    <a:pt x="1370" y="1527"/>
                    <a:pt x="1285" y="1559"/>
                  </a:cubicBezTo>
                  <a:cubicBezTo>
                    <a:pt x="1211" y="1591"/>
                    <a:pt x="1115" y="1612"/>
                    <a:pt x="1009" y="1612"/>
                  </a:cubicBezTo>
                  <a:cubicBezTo>
                    <a:pt x="903" y="1612"/>
                    <a:pt x="796" y="1591"/>
                    <a:pt x="712" y="1548"/>
                  </a:cubicBezTo>
                  <a:cubicBezTo>
                    <a:pt x="627" y="1517"/>
                    <a:pt x="563" y="1464"/>
                    <a:pt x="510" y="1379"/>
                  </a:cubicBezTo>
                  <a:cubicBezTo>
                    <a:pt x="467" y="1304"/>
                    <a:pt x="446" y="1220"/>
                    <a:pt x="446" y="1124"/>
                  </a:cubicBezTo>
                  <a:cubicBezTo>
                    <a:pt x="446" y="1029"/>
                    <a:pt x="467" y="933"/>
                    <a:pt x="510" y="848"/>
                  </a:cubicBezTo>
                  <a:cubicBezTo>
                    <a:pt x="552" y="753"/>
                    <a:pt x="616" y="679"/>
                    <a:pt x="701" y="636"/>
                  </a:cubicBezTo>
                  <a:cubicBezTo>
                    <a:pt x="786" y="583"/>
                    <a:pt x="881" y="562"/>
                    <a:pt x="1009" y="562"/>
                  </a:cubicBezTo>
                  <a:cubicBezTo>
                    <a:pt x="1147" y="562"/>
                    <a:pt x="1264" y="594"/>
                    <a:pt x="1338" y="668"/>
                  </a:cubicBezTo>
                  <a:cubicBezTo>
                    <a:pt x="1423" y="742"/>
                    <a:pt x="1466" y="838"/>
                    <a:pt x="1466" y="944"/>
                  </a:cubicBezTo>
                  <a:cubicBezTo>
                    <a:pt x="1466" y="1007"/>
                    <a:pt x="1444" y="1071"/>
                    <a:pt x="1423" y="1124"/>
                  </a:cubicBezTo>
                  <a:cubicBezTo>
                    <a:pt x="1391" y="1188"/>
                    <a:pt x="1349" y="1230"/>
                    <a:pt x="1306" y="1262"/>
                  </a:cubicBezTo>
                  <a:cubicBezTo>
                    <a:pt x="1274" y="1294"/>
                    <a:pt x="1243" y="1304"/>
                    <a:pt x="1221" y="1304"/>
                  </a:cubicBezTo>
                  <a:cubicBezTo>
                    <a:pt x="1221" y="1304"/>
                    <a:pt x="1211" y="1304"/>
                    <a:pt x="1211" y="1294"/>
                  </a:cubicBezTo>
                  <a:cubicBezTo>
                    <a:pt x="1200" y="1294"/>
                    <a:pt x="1200" y="1283"/>
                    <a:pt x="1200" y="1273"/>
                  </a:cubicBezTo>
                  <a:cubicBezTo>
                    <a:pt x="1200" y="1262"/>
                    <a:pt x="1200" y="1241"/>
                    <a:pt x="1211" y="1209"/>
                  </a:cubicBezTo>
                  <a:cubicBezTo>
                    <a:pt x="1306" y="732"/>
                    <a:pt x="1306" y="732"/>
                    <a:pt x="1306" y="732"/>
                  </a:cubicBezTo>
                  <a:cubicBezTo>
                    <a:pt x="1136" y="732"/>
                    <a:pt x="1136" y="732"/>
                    <a:pt x="1136" y="732"/>
                  </a:cubicBezTo>
                  <a:cubicBezTo>
                    <a:pt x="1115" y="806"/>
                    <a:pt x="1115" y="806"/>
                    <a:pt x="1115" y="806"/>
                  </a:cubicBezTo>
                  <a:cubicBezTo>
                    <a:pt x="1073" y="742"/>
                    <a:pt x="1020" y="710"/>
                    <a:pt x="935" y="710"/>
                  </a:cubicBezTo>
                  <a:cubicBezTo>
                    <a:pt x="828" y="710"/>
                    <a:pt x="733" y="763"/>
                    <a:pt x="658" y="870"/>
                  </a:cubicBezTo>
                  <a:cubicBezTo>
                    <a:pt x="605" y="954"/>
                    <a:pt x="573" y="1050"/>
                    <a:pt x="573" y="1156"/>
                  </a:cubicBezTo>
                  <a:cubicBezTo>
                    <a:pt x="573" y="1241"/>
                    <a:pt x="595" y="1315"/>
                    <a:pt x="648" y="1368"/>
                  </a:cubicBezTo>
                  <a:cubicBezTo>
                    <a:pt x="690" y="1411"/>
                    <a:pt x="754" y="1442"/>
                    <a:pt x="828" y="1442"/>
                  </a:cubicBezTo>
                  <a:cubicBezTo>
                    <a:pt x="903" y="1442"/>
                    <a:pt x="966" y="1411"/>
                    <a:pt x="1020" y="1368"/>
                  </a:cubicBezTo>
                  <a:cubicBezTo>
                    <a:pt x="1020" y="1389"/>
                    <a:pt x="1030" y="1411"/>
                    <a:pt x="1051" y="1421"/>
                  </a:cubicBezTo>
                  <a:cubicBezTo>
                    <a:pt x="1073" y="1432"/>
                    <a:pt x="1094" y="1442"/>
                    <a:pt x="1136" y="1442"/>
                  </a:cubicBezTo>
                  <a:cubicBezTo>
                    <a:pt x="1274" y="1442"/>
                    <a:pt x="1391" y="1379"/>
                    <a:pt x="1476" y="1262"/>
                  </a:cubicBezTo>
                  <a:cubicBezTo>
                    <a:pt x="1551" y="1177"/>
                    <a:pt x="1582" y="1071"/>
                    <a:pt x="1582" y="954"/>
                  </a:cubicBezTo>
                  <a:cubicBezTo>
                    <a:pt x="1582" y="859"/>
                    <a:pt x="1561" y="774"/>
                    <a:pt x="1508" y="689"/>
                  </a:cubicBezTo>
                  <a:cubicBezTo>
                    <a:pt x="1466" y="604"/>
                    <a:pt x="1402" y="541"/>
                    <a:pt x="1306" y="498"/>
                  </a:cubicBezTo>
                  <a:cubicBezTo>
                    <a:pt x="1221" y="456"/>
                    <a:pt x="1126" y="435"/>
                    <a:pt x="1009" y="435"/>
                  </a:cubicBezTo>
                  <a:cubicBezTo>
                    <a:pt x="871" y="435"/>
                    <a:pt x="754" y="466"/>
                    <a:pt x="648" y="519"/>
                  </a:cubicBezTo>
                  <a:cubicBezTo>
                    <a:pt x="552" y="573"/>
                    <a:pt x="467" y="657"/>
                    <a:pt x="404" y="763"/>
                  </a:cubicBezTo>
                  <a:cubicBezTo>
                    <a:pt x="350" y="870"/>
                    <a:pt x="319" y="986"/>
                    <a:pt x="319" y="1113"/>
                  </a:cubicBezTo>
                  <a:cubicBezTo>
                    <a:pt x="319" y="1230"/>
                    <a:pt x="340" y="1336"/>
                    <a:pt x="393" y="1432"/>
                  </a:cubicBezTo>
                  <a:cubicBezTo>
                    <a:pt x="446" y="1527"/>
                    <a:pt x="531" y="1601"/>
                    <a:pt x="637" y="1654"/>
                  </a:cubicBezTo>
                  <a:cubicBezTo>
                    <a:pt x="743" y="1707"/>
                    <a:pt x="871" y="1729"/>
                    <a:pt x="1020" y="1729"/>
                  </a:cubicBezTo>
                  <a:cubicBezTo>
                    <a:pt x="1179" y="1729"/>
                    <a:pt x="1306" y="1697"/>
                    <a:pt x="1412" y="1644"/>
                  </a:cubicBezTo>
                  <a:cubicBezTo>
                    <a:pt x="1508" y="1591"/>
                    <a:pt x="1572" y="1517"/>
                    <a:pt x="1614" y="1432"/>
                  </a:cubicBezTo>
                  <a:close/>
                </a:path>
              </a:pathLst>
            </a:custGeom>
            <a:solidFill>
              <a:schemeClr val="bg1"/>
            </a:solidFill>
            <a:ln>
              <a:noFill/>
            </a:ln>
          </p:spPr>
          <p:txBody>
            <a:bodyPr vert="horz" wrap="square" lIns="87833" tIns="43915" rIns="87833" bIns="43915" numCol="1" anchor="t" anchorCtr="0" compatLnSpc="1">
              <a:prstTxWarp prst="textNoShape">
                <a:avLst/>
              </a:prstTxWarp>
            </a:bodyPr>
            <a:lstStyle/>
            <a:p>
              <a:pPr defTabSz="895742">
                <a:defRPr/>
              </a:pPr>
              <a:endParaRPr lang="en-US" sz="1729">
                <a:solidFill>
                  <a:srgbClr val="FFFFFF"/>
                </a:solidFill>
                <a:latin typeface="Segoe UI"/>
              </a:endParaRPr>
            </a:p>
          </p:txBody>
        </p:sp>
        <p:grpSp>
          <p:nvGrpSpPr>
            <p:cNvPr id="389" name="Group 17"/>
            <p:cNvGrpSpPr>
              <a:grpSpLocks noChangeAspect="1"/>
            </p:cNvGrpSpPr>
            <p:nvPr/>
          </p:nvGrpSpPr>
          <p:grpSpPr bwMode="auto">
            <a:xfrm>
              <a:off x="11126555" y="5353050"/>
              <a:ext cx="369676" cy="267002"/>
              <a:chOff x="889" y="17"/>
              <a:chExt cx="6056" cy="4374"/>
            </a:xfrm>
            <a:solidFill>
              <a:schemeClr val="bg1"/>
            </a:solidFill>
          </p:grpSpPr>
          <p:sp>
            <p:nvSpPr>
              <p:cNvPr id="396" name="Freeform 18"/>
              <p:cNvSpPr>
                <a:spLocks noEditPoints="1"/>
              </p:cNvSpPr>
              <p:nvPr/>
            </p:nvSpPr>
            <p:spPr bwMode="auto">
              <a:xfrm>
                <a:off x="889" y="17"/>
                <a:ext cx="6056" cy="4374"/>
              </a:xfrm>
              <a:custGeom>
                <a:avLst/>
                <a:gdLst>
                  <a:gd name="T0" fmla="*/ 0 w 2560"/>
                  <a:gd name="T1" fmla="*/ 228 h 1849"/>
                  <a:gd name="T2" fmla="*/ 0 w 2560"/>
                  <a:gd name="T3" fmla="*/ 1797 h 1849"/>
                  <a:gd name="T4" fmla="*/ 53 w 2560"/>
                  <a:gd name="T5" fmla="*/ 1849 h 1849"/>
                  <a:gd name="T6" fmla="*/ 2508 w 2560"/>
                  <a:gd name="T7" fmla="*/ 1849 h 1849"/>
                  <a:gd name="T8" fmla="*/ 2560 w 2560"/>
                  <a:gd name="T9" fmla="*/ 1797 h 1849"/>
                  <a:gd name="T10" fmla="*/ 2560 w 2560"/>
                  <a:gd name="T11" fmla="*/ 52 h 1849"/>
                  <a:gd name="T12" fmla="*/ 2508 w 2560"/>
                  <a:gd name="T13" fmla="*/ 0 h 1849"/>
                  <a:gd name="T14" fmla="*/ 823 w 2560"/>
                  <a:gd name="T15" fmla="*/ 0 h 1849"/>
                  <a:gd name="T16" fmla="*/ 399 w 2560"/>
                  <a:gd name="T17" fmla="*/ 391 h 1849"/>
                  <a:gd name="T18" fmla="*/ 0 w 2560"/>
                  <a:gd name="T19" fmla="*/ 228 h 1849"/>
                  <a:gd name="T20" fmla="*/ 0 w 2560"/>
                  <a:gd name="T21" fmla="*/ 228 h 1849"/>
                  <a:gd name="T22" fmla="*/ 2430 w 2560"/>
                  <a:gd name="T23" fmla="*/ 130 h 1849"/>
                  <a:gd name="T24" fmla="*/ 2430 w 2560"/>
                  <a:gd name="T25" fmla="*/ 1719 h 1849"/>
                  <a:gd name="T26" fmla="*/ 131 w 2560"/>
                  <a:gd name="T27" fmla="*/ 1719 h 1849"/>
                  <a:gd name="T28" fmla="*/ 131 w 2560"/>
                  <a:gd name="T29" fmla="*/ 482 h 1849"/>
                  <a:gd name="T30" fmla="*/ 477 w 2560"/>
                  <a:gd name="T31" fmla="*/ 710 h 1849"/>
                  <a:gd name="T32" fmla="*/ 875 w 2560"/>
                  <a:gd name="T33" fmla="*/ 130 h 1849"/>
                  <a:gd name="T34" fmla="*/ 2430 w 2560"/>
                  <a:gd name="T35" fmla="*/ 130 h 1849"/>
                  <a:gd name="T36" fmla="*/ 2430 w 2560"/>
                  <a:gd name="T37" fmla="*/ 130 h 18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60" h="1849">
                    <a:moveTo>
                      <a:pt x="0" y="228"/>
                    </a:moveTo>
                    <a:cubicBezTo>
                      <a:pt x="0" y="1797"/>
                      <a:pt x="0" y="1797"/>
                      <a:pt x="0" y="1797"/>
                    </a:cubicBezTo>
                    <a:cubicBezTo>
                      <a:pt x="0" y="1830"/>
                      <a:pt x="20" y="1849"/>
                      <a:pt x="53" y="1849"/>
                    </a:cubicBezTo>
                    <a:cubicBezTo>
                      <a:pt x="2508" y="1849"/>
                      <a:pt x="2508" y="1849"/>
                      <a:pt x="2508" y="1849"/>
                    </a:cubicBezTo>
                    <a:cubicBezTo>
                      <a:pt x="2541" y="1849"/>
                      <a:pt x="2560" y="1830"/>
                      <a:pt x="2560" y="1797"/>
                    </a:cubicBezTo>
                    <a:cubicBezTo>
                      <a:pt x="2560" y="52"/>
                      <a:pt x="2560" y="52"/>
                      <a:pt x="2560" y="52"/>
                    </a:cubicBezTo>
                    <a:cubicBezTo>
                      <a:pt x="2560" y="20"/>
                      <a:pt x="2541" y="0"/>
                      <a:pt x="2508" y="0"/>
                    </a:cubicBezTo>
                    <a:cubicBezTo>
                      <a:pt x="823" y="0"/>
                      <a:pt x="823" y="0"/>
                      <a:pt x="823" y="0"/>
                    </a:cubicBezTo>
                    <a:cubicBezTo>
                      <a:pt x="399" y="391"/>
                      <a:pt x="399" y="391"/>
                      <a:pt x="399" y="391"/>
                    </a:cubicBezTo>
                    <a:cubicBezTo>
                      <a:pt x="0" y="228"/>
                      <a:pt x="0" y="228"/>
                      <a:pt x="0" y="228"/>
                    </a:cubicBezTo>
                    <a:cubicBezTo>
                      <a:pt x="0" y="228"/>
                      <a:pt x="0" y="228"/>
                      <a:pt x="0" y="228"/>
                    </a:cubicBezTo>
                    <a:close/>
                    <a:moveTo>
                      <a:pt x="2430" y="130"/>
                    </a:moveTo>
                    <a:cubicBezTo>
                      <a:pt x="2430" y="1719"/>
                      <a:pt x="2430" y="1719"/>
                      <a:pt x="2430" y="1719"/>
                    </a:cubicBezTo>
                    <a:cubicBezTo>
                      <a:pt x="131" y="1719"/>
                      <a:pt x="131" y="1719"/>
                      <a:pt x="131" y="1719"/>
                    </a:cubicBezTo>
                    <a:cubicBezTo>
                      <a:pt x="131" y="482"/>
                      <a:pt x="131" y="482"/>
                      <a:pt x="131" y="482"/>
                    </a:cubicBezTo>
                    <a:cubicBezTo>
                      <a:pt x="477" y="710"/>
                      <a:pt x="477" y="710"/>
                      <a:pt x="477" y="710"/>
                    </a:cubicBezTo>
                    <a:cubicBezTo>
                      <a:pt x="875" y="130"/>
                      <a:pt x="875" y="130"/>
                      <a:pt x="875" y="130"/>
                    </a:cubicBezTo>
                    <a:cubicBezTo>
                      <a:pt x="2430" y="130"/>
                      <a:pt x="2430" y="130"/>
                      <a:pt x="2430" y="130"/>
                    </a:cubicBezTo>
                    <a:cubicBezTo>
                      <a:pt x="2430" y="130"/>
                      <a:pt x="2430" y="130"/>
                      <a:pt x="2430" y="1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45" tIns="43922" rIns="87845" bIns="43922" numCol="1" anchor="t" anchorCtr="0" compatLnSpc="1">
                <a:prstTxWarp prst="textNoShape">
                  <a:avLst/>
                </a:prstTxWarp>
              </a:bodyPr>
              <a:lstStyle/>
              <a:p>
                <a:pPr defTabSz="895913">
                  <a:defRPr/>
                </a:pPr>
                <a:endParaRPr lang="en-US" sz="1729">
                  <a:solidFill>
                    <a:srgbClr val="FFFFFF"/>
                  </a:solidFill>
                  <a:latin typeface="Segoe UI"/>
                </a:endParaRPr>
              </a:p>
            </p:txBody>
          </p:sp>
          <p:sp>
            <p:nvSpPr>
              <p:cNvPr id="397" name="Freeform 19"/>
              <p:cNvSpPr>
                <a:spLocks/>
              </p:cNvSpPr>
              <p:nvPr/>
            </p:nvSpPr>
            <p:spPr bwMode="auto">
              <a:xfrm>
                <a:off x="1902" y="3211"/>
                <a:ext cx="4042" cy="194"/>
              </a:xfrm>
              <a:custGeom>
                <a:avLst/>
                <a:gdLst>
                  <a:gd name="T0" fmla="*/ 0 w 4042"/>
                  <a:gd name="T1" fmla="*/ 0 h 194"/>
                  <a:gd name="T2" fmla="*/ 4042 w 4042"/>
                  <a:gd name="T3" fmla="*/ 0 h 194"/>
                  <a:gd name="T4" fmla="*/ 4042 w 4042"/>
                  <a:gd name="T5" fmla="*/ 194 h 194"/>
                  <a:gd name="T6" fmla="*/ 0 w 4042"/>
                  <a:gd name="T7" fmla="*/ 194 h 194"/>
                  <a:gd name="T8" fmla="*/ 0 w 4042"/>
                  <a:gd name="T9" fmla="*/ 0 h 194"/>
                  <a:gd name="T10" fmla="*/ 0 w 4042"/>
                  <a:gd name="T11" fmla="*/ 0 h 194"/>
                </a:gdLst>
                <a:ahLst/>
                <a:cxnLst>
                  <a:cxn ang="0">
                    <a:pos x="T0" y="T1"/>
                  </a:cxn>
                  <a:cxn ang="0">
                    <a:pos x="T2" y="T3"/>
                  </a:cxn>
                  <a:cxn ang="0">
                    <a:pos x="T4" y="T5"/>
                  </a:cxn>
                  <a:cxn ang="0">
                    <a:pos x="T6" y="T7"/>
                  </a:cxn>
                  <a:cxn ang="0">
                    <a:pos x="T8" y="T9"/>
                  </a:cxn>
                  <a:cxn ang="0">
                    <a:pos x="T10" y="T11"/>
                  </a:cxn>
                </a:cxnLst>
                <a:rect l="0" t="0" r="r" b="b"/>
                <a:pathLst>
                  <a:path w="4042" h="194">
                    <a:moveTo>
                      <a:pt x="0" y="0"/>
                    </a:moveTo>
                    <a:lnTo>
                      <a:pt x="4042" y="0"/>
                    </a:lnTo>
                    <a:lnTo>
                      <a:pt x="4042" y="194"/>
                    </a:lnTo>
                    <a:lnTo>
                      <a:pt x="0" y="194"/>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45" tIns="43922" rIns="87845" bIns="43922" numCol="1" anchor="t" anchorCtr="0" compatLnSpc="1">
                <a:prstTxWarp prst="textNoShape">
                  <a:avLst/>
                </a:prstTxWarp>
              </a:bodyPr>
              <a:lstStyle/>
              <a:p>
                <a:pPr defTabSz="895913">
                  <a:defRPr/>
                </a:pPr>
                <a:endParaRPr lang="en-US" sz="1729">
                  <a:solidFill>
                    <a:srgbClr val="FFFFFF"/>
                  </a:solidFill>
                  <a:latin typeface="Segoe UI"/>
                </a:endParaRPr>
              </a:p>
            </p:txBody>
          </p:sp>
          <p:sp>
            <p:nvSpPr>
              <p:cNvPr id="398" name="Freeform 20"/>
              <p:cNvSpPr>
                <a:spLocks/>
              </p:cNvSpPr>
              <p:nvPr/>
            </p:nvSpPr>
            <p:spPr bwMode="auto">
              <a:xfrm>
                <a:off x="5093" y="1427"/>
                <a:ext cx="567" cy="1578"/>
              </a:xfrm>
              <a:custGeom>
                <a:avLst/>
                <a:gdLst>
                  <a:gd name="T0" fmla="*/ 0 w 567"/>
                  <a:gd name="T1" fmla="*/ 0 h 1578"/>
                  <a:gd name="T2" fmla="*/ 567 w 567"/>
                  <a:gd name="T3" fmla="*/ 0 h 1578"/>
                  <a:gd name="T4" fmla="*/ 567 w 567"/>
                  <a:gd name="T5" fmla="*/ 1578 h 1578"/>
                  <a:gd name="T6" fmla="*/ 0 w 567"/>
                  <a:gd name="T7" fmla="*/ 1578 h 1578"/>
                  <a:gd name="T8" fmla="*/ 0 w 567"/>
                  <a:gd name="T9" fmla="*/ 0 h 1578"/>
                  <a:gd name="T10" fmla="*/ 0 w 567"/>
                  <a:gd name="T11" fmla="*/ 0 h 1578"/>
                </a:gdLst>
                <a:ahLst/>
                <a:cxnLst>
                  <a:cxn ang="0">
                    <a:pos x="T0" y="T1"/>
                  </a:cxn>
                  <a:cxn ang="0">
                    <a:pos x="T2" y="T3"/>
                  </a:cxn>
                  <a:cxn ang="0">
                    <a:pos x="T4" y="T5"/>
                  </a:cxn>
                  <a:cxn ang="0">
                    <a:pos x="T6" y="T7"/>
                  </a:cxn>
                  <a:cxn ang="0">
                    <a:pos x="T8" y="T9"/>
                  </a:cxn>
                  <a:cxn ang="0">
                    <a:pos x="T10" y="T11"/>
                  </a:cxn>
                </a:cxnLst>
                <a:rect l="0" t="0" r="r" b="b"/>
                <a:pathLst>
                  <a:path w="567" h="1578">
                    <a:moveTo>
                      <a:pt x="0" y="0"/>
                    </a:moveTo>
                    <a:lnTo>
                      <a:pt x="567" y="0"/>
                    </a:lnTo>
                    <a:lnTo>
                      <a:pt x="567" y="1578"/>
                    </a:lnTo>
                    <a:lnTo>
                      <a:pt x="0" y="1578"/>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45" tIns="43922" rIns="87845" bIns="43922" numCol="1" anchor="t" anchorCtr="0" compatLnSpc="1">
                <a:prstTxWarp prst="textNoShape">
                  <a:avLst/>
                </a:prstTxWarp>
              </a:bodyPr>
              <a:lstStyle/>
              <a:p>
                <a:pPr defTabSz="895913">
                  <a:defRPr/>
                </a:pPr>
                <a:endParaRPr lang="en-US" sz="1729">
                  <a:solidFill>
                    <a:srgbClr val="FFFFFF"/>
                  </a:solidFill>
                  <a:latin typeface="Segoe UI"/>
                </a:endParaRPr>
              </a:p>
            </p:txBody>
          </p:sp>
          <p:sp>
            <p:nvSpPr>
              <p:cNvPr id="399" name="Freeform 21"/>
              <p:cNvSpPr>
                <a:spLocks/>
              </p:cNvSpPr>
              <p:nvPr/>
            </p:nvSpPr>
            <p:spPr bwMode="auto">
              <a:xfrm>
                <a:off x="4116" y="2052"/>
                <a:ext cx="567" cy="953"/>
              </a:xfrm>
              <a:custGeom>
                <a:avLst/>
                <a:gdLst>
                  <a:gd name="T0" fmla="*/ 0 w 567"/>
                  <a:gd name="T1" fmla="*/ 0 h 953"/>
                  <a:gd name="T2" fmla="*/ 567 w 567"/>
                  <a:gd name="T3" fmla="*/ 0 h 953"/>
                  <a:gd name="T4" fmla="*/ 567 w 567"/>
                  <a:gd name="T5" fmla="*/ 953 h 953"/>
                  <a:gd name="T6" fmla="*/ 0 w 567"/>
                  <a:gd name="T7" fmla="*/ 953 h 953"/>
                  <a:gd name="T8" fmla="*/ 0 w 567"/>
                  <a:gd name="T9" fmla="*/ 0 h 953"/>
                  <a:gd name="T10" fmla="*/ 0 w 567"/>
                  <a:gd name="T11" fmla="*/ 0 h 953"/>
                </a:gdLst>
                <a:ahLst/>
                <a:cxnLst>
                  <a:cxn ang="0">
                    <a:pos x="T0" y="T1"/>
                  </a:cxn>
                  <a:cxn ang="0">
                    <a:pos x="T2" y="T3"/>
                  </a:cxn>
                  <a:cxn ang="0">
                    <a:pos x="T4" y="T5"/>
                  </a:cxn>
                  <a:cxn ang="0">
                    <a:pos x="T6" y="T7"/>
                  </a:cxn>
                  <a:cxn ang="0">
                    <a:pos x="T8" y="T9"/>
                  </a:cxn>
                  <a:cxn ang="0">
                    <a:pos x="T10" y="T11"/>
                  </a:cxn>
                </a:cxnLst>
                <a:rect l="0" t="0" r="r" b="b"/>
                <a:pathLst>
                  <a:path w="567" h="953">
                    <a:moveTo>
                      <a:pt x="0" y="0"/>
                    </a:moveTo>
                    <a:lnTo>
                      <a:pt x="567" y="0"/>
                    </a:lnTo>
                    <a:lnTo>
                      <a:pt x="567" y="953"/>
                    </a:lnTo>
                    <a:lnTo>
                      <a:pt x="0" y="953"/>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45" tIns="43922" rIns="87845" bIns="43922" numCol="1" anchor="t" anchorCtr="0" compatLnSpc="1">
                <a:prstTxWarp prst="textNoShape">
                  <a:avLst/>
                </a:prstTxWarp>
              </a:bodyPr>
              <a:lstStyle/>
              <a:p>
                <a:pPr defTabSz="895913">
                  <a:defRPr/>
                </a:pPr>
                <a:endParaRPr lang="en-US" sz="1729">
                  <a:solidFill>
                    <a:srgbClr val="FFFFFF"/>
                  </a:solidFill>
                  <a:latin typeface="Segoe UI"/>
                </a:endParaRPr>
              </a:p>
            </p:txBody>
          </p:sp>
          <p:sp>
            <p:nvSpPr>
              <p:cNvPr id="400" name="Freeform 22"/>
              <p:cNvSpPr>
                <a:spLocks/>
              </p:cNvSpPr>
              <p:nvPr/>
            </p:nvSpPr>
            <p:spPr bwMode="auto">
              <a:xfrm>
                <a:off x="3151" y="1756"/>
                <a:ext cx="567" cy="1249"/>
              </a:xfrm>
              <a:custGeom>
                <a:avLst/>
                <a:gdLst>
                  <a:gd name="T0" fmla="*/ 0 w 567"/>
                  <a:gd name="T1" fmla="*/ 0 h 1249"/>
                  <a:gd name="T2" fmla="*/ 567 w 567"/>
                  <a:gd name="T3" fmla="*/ 0 h 1249"/>
                  <a:gd name="T4" fmla="*/ 567 w 567"/>
                  <a:gd name="T5" fmla="*/ 1249 h 1249"/>
                  <a:gd name="T6" fmla="*/ 0 w 567"/>
                  <a:gd name="T7" fmla="*/ 1249 h 1249"/>
                  <a:gd name="T8" fmla="*/ 0 w 567"/>
                  <a:gd name="T9" fmla="*/ 0 h 1249"/>
                  <a:gd name="T10" fmla="*/ 0 w 567"/>
                  <a:gd name="T11" fmla="*/ 0 h 1249"/>
                </a:gdLst>
                <a:ahLst/>
                <a:cxnLst>
                  <a:cxn ang="0">
                    <a:pos x="T0" y="T1"/>
                  </a:cxn>
                  <a:cxn ang="0">
                    <a:pos x="T2" y="T3"/>
                  </a:cxn>
                  <a:cxn ang="0">
                    <a:pos x="T4" y="T5"/>
                  </a:cxn>
                  <a:cxn ang="0">
                    <a:pos x="T6" y="T7"/>
                  </a:cxn>
                  <a:cxn ang="0">
                    <a:pos x="T8" y="T9"/>
                  </a:cxn>
                  <a:cxn ang="0">
                    <a:pos x="T10" y="T11"/>
                  </a:cxn>
                </a:cxnLst>
                <a:rect l="0" t="0" r="r" b="b"/>
                <a:pathLst>
                  <a:path w="567" h="1249">
                    <a:moveTo>
                      <a:pt x="0" y="0"/>
                    </a:moveTo>
                    <a:lnTo>
                      <a:pt x="567" y="0"/>
                    </a:lnTo>
                    <a:lnTo>
                      <a:pt x="567" y="1249"/>
                    </a:lnTo>
                    <a:lnTo>
                      <a:pt x="0" y="1249"/>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45" tIns="43922" rIns="87845" bIns="43922" numCol="1" anchor="t" anchorCtr="0" compatLnSpc="1">
                <a:prstTxWarp prst="textNoShape">
                  <a:avLst/>
                </a:prstTxWarp>
              </a:bodyPr>
              <a:lstStyle/>
              <a:p>
                <a:pPr defTabSz="895913">
                  <a:defRPr/>
                </a:pPr>
                <a:endParaRPr lang="en-US" sz="1729">
                  <a:solidFill>
                    <a:srgbClr val="FFFFFF"/>
                  </a:solidFill>
                  <a:latin typeface="Segoe UI"/>
                </a:endParaRPr>
              </a:p>
            </p:txBody>
          </p:sp>
          <p:sp>
            <p:nvSpPr>
              <p:cNvPr id="401" name="Freeform 23"/>
              <p:cNvSpPr>
                <a:spLocks/>
              </p:cNvSpPr>
              <p:nvPr/>
            </p:nvSpPr>
            <p:spPr bwMode="auto">
              <a:xfrm>
                <a:off x="2186" y="2335"/>
                <a:ext cx="567" cy="670"/>
              </a:xfrm>
              <a:custGeom>
                <a:avLst/>
                <a:gdLst>
                  <a:gd name="T0" fmla="*/ 0 w 567"/>
                  <a:gd name="T1" fmla="*/ 0 h 670"/>
                  <a:gd name="T2" fmla="*/ 567 w 567"/>
                  <a:gd name="T3" fmla="*/ 0 h 670"/>
                  <a:gd name="T4" fmla="*/ 567 w 567"/>
                  <a:gd name="T5" fmla="*/ 670 h 670"/>
                  <a:gd name="T6" fmla="*/ 0 w 567"/>
                  <a:gd name="T7" fmla="*/ 670 h 670"/>
                  <a:gd name="T8" fmla="*/ 0 w 567"/>
                  <a:gd name="T9" fmla="*/ 0 h 670"/>
                  <a:gd name="T10" fmla="*/ 0 w 567"/>
                  <a:gd name="T11" fmla="*/ 0 h 670"/>
                </a:gdLst>
                <a:ahLst/>
                <a:cxnLst>
                  <a:cxn ang="0">
                    <a:pos x="T0" y="T1"/>
                  </a:cxn>
                  <a:cxn ang="0">
                    <a:pos x="T2" y="T3"/>
                  </a:cxn>
                  <a:cxn ang="0">
                    <a:pos x="T4" y="T5"/>
                  </a:cxn>
                  <a:cxn ang="0">
                    <a:pos x="T6" y="T7"/>
                  </a:cxn>
                  <a:cxn ang="0">
                    <a:pos x="T8" y="T9"/>
                  </a:cxn>
                  <a:cxn ang="0">
                    <a:pos x="T10" y="T11"/>
                  </a:cxn>
                </a:cxnLst>
                <a:rect l="0" t="0" r="r" b="b"/>
                <a:pathLst>
                  <a:path w="567" h="670">
                    <a:moveTo>
                      <a:pt x="0" y="0"/>
                    </a:moveTo>
                    <a:lnTo>
                      <a:pt x="567" y="0"/>
                    </a:lnTo>
                    <a:lnTo>
                      <a:pt x="567" y="670"/>
                    </a:lnTo>
                    <a:lnTo>
                      <a:pt x="0" y="67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45" tIns="43922" rIns="87845" bIns="43922" numCol="1" anchor="t" anchorCtr="0" compatLnSpc="1">
                <a:prstTxWarp prst="textNoShape">
                  <a:avLst/>
                </a:prstTxWarp>
              </a:bodyPr>
              <a:lstStyle/>
              <a:p>
                <a:pPr defTabSz="895913">
                  <a:defRPr/>
                </a:pPr>
                <a:endParaRPr lang="en-US" sz="1729">
                  <a:solidFill>
                    <a:srgbClr val="FFFFFF"/>
                  </a:solidFill>
                  <a:latin typeface="Segoe UI"/>
                </a:endParaRPr>
              </a:p>
            </p:txBody>
          </p:sp>
        </p:grpSp>
        <p:sp>
          <p:nvSpPr>
            <p:cNvPr id="391" name="Freeform 67"/>
            <p:cNvSpPr>
              <a:spLocks noEditPoints="1"/>
            </p:cNvSpPr>
            <p:nvPr/>
          </p:nvSpPr>
          <p:spPr bwMode="auto">
            <a:xfrm>
              <a:off x="7259615" y="2858024"/>
              <a:ext cx="338161" cy="364078"/>
            </a:xfrm>
            <a:custGeom>
              <a:avLst/>
              <a:gdLst>
                <a:gd name="T0" fmla="*/ 1274 w 1380"/>
                <a:gd name="T1" fmla="*/ 212 h 1486"/>
                <a:gd name="T2" fmla="*/ 1167 w 1380"/>
                <a:gd name="T3" fmla="*/ 133 h 1486"/>
                <a:gd name="T4" fmla="*/ 1035 w 1380"/>
                <a:gd name="T5" fmla="*/ 0 h 1486"/>
                <a:gd name="T6" fmla="*/ 888 w 1380"/>
                <a:gd name="T7" fmla="*/ 39 h 1486"/>
                <a:gd name="T8" fmla="*/ 849 w 1380"/>
                <a:gd name="T9" fmla="*/ 212 h 1486"/>
                <a:gd name="T10" fmla="*/ 531 w 1380"/>
                <a:gd name="T11" fmla="*/ 133 h 1486"/>
                <a:gd name="T12" fmla="*/ 398 w 1380"/>
                <a:gd name="T13" fmla="*/ 0 h 1486"/>
                <a:gd name="T14" fmla="*/ 251 w 1380"/>
                <a:gd name="T15" fmla="*/ 39 h 1486"/>
                <a:gd name="T16" fmla="*/ 213 w 1380"/>
                <a:gd name="T17" fmla="*/ 212 h 1486"/>
                <a:gd name="T18" fmla="*/ 32 w 1380"/>
                <a:gd name="T19" fmla="*/ 244 h 1486"/>
                <a:gd name="T20" fmla="*/ 0 w 1380"/>
                <a:gd name="T21" fmla="*/ 1380 h 1486"/>
                <a:gd name="T22" fmla="*/ 106 w 1380"/>
                <a:gd name="T23" fmla="*/ 1486 h 1486"/>
                <a:gd name="T24" fmla="*/ 1348 w 1380"/>
                <a:gd name="T25" fmla="*/ 1454 h 1486"/>
                <a:gd name="T26" fmla="*/ 1380 w 1380"/>
                <a:gd name="T27" fmla="*/ 319 h 1486"/>
                <a:gd name="T28" fmla="*/ 345 w 1380"/>
                <a:gd name="T29" fmla="*/ 1380 h 1486"/>
                <a:gd name="T30" fmla="*/ 106 w 1380"/>
                <a:gd name="T31" fmla="*/ 1141 h 1486"/>
                <a:gd name="T32" fmla="*/ 345 w 1380"/>
                <a:gd name="T33" fmla="*/ 1380 h 1486"/>
                <a:gd name="T34" fmla="*/ 106 w 1380"/>
                <a:gd name="T35" fmla="*/ 1088 h 1486"/>
                <a:gd name="T36" fmla="*/ 345 w 1380"/>
                <a:gd name="T37" fmla="*/ 823 h 1486"/>
                <a:gd name="T38" fmla="*/ 345 w 1380"/>
                <a:gd name="T39" fmla="*/ 770 h 1486"/>
                <a:gd name="T40" fmla="*/ 106 w 1380"/>
                <a:gd name="T41" fmla="*/ 531 h 1486"/>
                <a:gd name="T42" fmla="*/ 345 w 1380"/>
                <a:gd name="T43" fmla="*/ 770 h 1486"/>
                <a:gd name="T44" fmla="*/ 319 w 1380"/>
                <a:gd name="T45" fmla="*/ 372 h 1486"/>
                <a:gd name="T46" fmla="*/ 327 w 1380"/>
                <a:gd name="T47" fmla="*/ 114 h 1486"/>
                <a:gd name="T48" fmla="*/ 398 w 1380"/>
                <a:gd name="T49" fmla="*/ 106 h 1486"/>
                <a:gd name="T50" fmla="*/ 425 w 1380"/>
                <a:gd name="T51" fmla="*/ 133 h 1486"/>
                <a:gd name="T52" fmla="*/ 417 w 1380"/>
                <a:gd name="T53" fmla="*/ 390 h 1486"/>
                <a:gd name="T54" fmla="*/ 345 w 1380"/>
                <a:gd name="T55" fmla="*/ 398 h 1486"/>
                <a:gd name="T56" fmla="*/ 663 w 1380"/>
                <a:gd name="T57" fmla="*/ 1380 h 1486"/>
                <a:gd name="T58" fmla="*/ 398 w 1380"/>
                <a:gd name="T59" fmla="*/ 1141 h 1486"/>
                <a:gd name="T60" fmla="*/ 663 w 1380"/>
                <a:gd name="T61" fmla="*/ 1380 h 1486"/>
                <a:gd name="T62" fmla="*/ 398 w 1380"/>
                <a:gd name="T63" fmla="*/ 1088 h 1486"/>
                <a:gd name="T64" fmla="*/ 663 w 1380"/>
                <a:gd name="T65" fmla="*/ 823 h 1486"/>
                <a:gd name="T66" fmla="*/ 663 w 1380"/>
                <a:gd name="T67" fmla="*/ 770 h 1486"/>
                <a:gd name="T68" fmla="*/ 398 w 1380"/>
                <a:gd name="T69" fmla="*/ 531 h 1486"/>
                <a:gd name="T70" fmla="*/ 663 w 1380"/>
                <a:gd name="T71" fmla="*/ 770 h 1486"/>
                <a:gd name="T72" fmla="*/ 717 w 1380"/>
                <a:gd name="T73" fmla="*/ 1380 h 1486"/>
                <a:gd name="T74" fmla="*/ 982 w 1380"/>
                <a:gd name="T75" fmla="*/ 1141 h 1486"/>
                <a:gd name="T76" fmla="*/ 982 w 1380"/>
                <a:gd name="T77" fmla="*/ 1088 h 1486"/>
                <a:gd name="T78" fmla="*/ 717 w 1380"/>
                <a:gd name="T79" fmla="*/ 823 h 1486"/>
                <a:gd name="T80" fmla="*/ 982 w 1380"/>
                <a:gd name="T81" fmla="*/ 1088 h 1486"/>
                <a:gd name="T82" fmla="*/ 717 w 1380"/>
                <a:gd name="T83" fmla="*/ 770 h 1486"/>
                <a:gd name="T84" fmla="*/ 982 w 1380"/>
                <a:gd name="T85" fmla="*/ 531 h 1486"/>
                <a:gd name="T86" fmla="*/ 963 w 1380"/>
                <a:gd name="T87" fmla="*/ 390 h 1486"/>
                <a:gd name="T88" fmla="*/ 955 w 1380"/>
                <a:gd name="T89" fmla="*/ 133 h 1486"/>
                <a:gd name="T90" fmla="*/ 982 w 1380"/>
                <a:gd name="T91" fmla="*/ 106 h 1486"/>
                <a:gd name="T92" fmla="*/ 1053 w 1380"/>
                <a:gd name="T93" fmla="*/ 114 h 1486"/>
                <a:gd name="T94" fmla="*/ 1061 w 1380"/>
                <a:gd name="T95" fmla="*/ 372 h 1486"/>
                <a:gd name="T96" fmla="*/ 1035 w 1380"/>
                <a:gd name="T97" fmla="*/ 398 h 1486"/>
                <a:gd name="T98" fmla="*/ 963 w 1380"/>
                <a:gd name="T99" fmla="*/ 390 h 1486"/>
                <a:gd name="T100" fmla="*/ 1035 w 1380"/>
                <a:gd name="T101" fmla="*/ 1380 h 1486"/>
                <a:gd name="T102" fmla="*/ 1274 w 1380"/>
                <a:gd name="T103" fmla="*/ 1141 h 1486"/>
                <a:gd name="T104" fmla="*/ 1274 w 1380"/>
                <a:gd name="T105" fmla="*/ 1088 h 1486"/>
                <a:gd name="T106" fmla="*/ 1035 w 1380"/>
                <a:gd name="T107" fmla="*/ 823 h 1486"/>
                <a:gd name="T108" fmla="*/ 1274 w 1380"/>
                <a:gd name="T109" fmla="*/ 1088 h 1486"/>
                <a:gd name="T110" fmla="*/ 1035 w 1380"/>
                <a:gd name="T111" fmla="*/ 770 h 1486"/>
                <a:gd name="T112" fmla="*/ 1274 w 1380"/>
                <a:gd name="T113" fmla="*/ 531 h 1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380" h="1486">
                  <a:moveTo>
                    <a:pt x="1348" y="244"/>
                  </a:moveTo>
                  <a:cubicBezTo>
                    <a:pt x="1327" y="223"/>
                    <a:pt x="1302" y="212"/>
                    <a:pt x="1274" y="212"/>
                  </a:cubicBezTo>
                  <a:cubicBezTo>
                    <a:pt x="1167" y="212"/>
                    <a:pt x="1167" y="212"/>
                    <a:pt x="1167" y="212"/>
                  </a:cubicBezTo>
                  <a:cubicBezTo>
                    <a:pt x="1167" y="133"/>
                    <a:pt x="1167" y="133"/>
                    <a:pt x="1167" y="133"/>
                  </a:cubicBezTo>
                  <a:cubicBezTo>
                    <a:pt x="1167" y="96"/>
                    <a:pt x="1154" y="65"/>
                    <a:pt x="1129" y="39"/>
                  </a:cubicBezTo>
                  <a:cubicBezTo>
                    <a:pt x="1103" y="13"/>
                    <a:pt x="1071" y="0"/>
                    <a:pt x="1035" y="0"/>
                  </a:cubicBezTo>
                  <a:cubicBezTo>
                    <a:pt x="982" y="0"/>
                    <a:pt x="982" y="0"/>
                    <a:pt x="982" y="0"/>
                  </a:cubicBezTo>
                  <a:cubicBezTo>
                    <a:pt x="945" y="0"/>
                    <a:pt x="914" y="13"/>
                    <a:pt x="888" y="39"/>
                  </a:cubicBezTo>
                  <a:cubicBezTo>
                    <a:pt x="862" y="65"/>
                    <a:pt x="849" y="96"/>
                    <a:pt x="849" y="133"/>
                  </a:cubicBezTo>
                  <a:cubicBezTo>
                    <a:pt x="849" y="212"/>
                    <a:pt x="849" y="212"/>
                    <a:pt x="849" y="212"/>
                  </a:cubicBezTo>
                  <a:cubicBezTo>
                    <a:pt x="531" y="212"/>
                    <a:pt x="531" y="212"/>
                    <a:pt x="531" y="212"/>
                  </a:cubicBezTo>
                  <a:cubicBezTo>
                    <a:pt x="531" y="133"/>
                    <a:pt x="531" y="133"/>
                    <a:pt x="531" y="133"/>
                  </a:cubicBezTo>
                  <a:cubicBezTo>
                    <a:pt x="531" y="96"/>
                    <a:pt x="518" y="65"/>
                    <a:pt x="492" y="39"/>
                  </a:cubicBezTo>
                  <a:cubicBezTo>
                    <a:pt x="466" y="13"/>
                    <a:pt x="435" y="0"/>
                    <a:pt x="398" y="0"/>
                  </a:cubicBezTo>
                  <a:cubicBezTo>
                    <a:pt x="345" y="0"/>
                    <a:pt x="345" y="0"/>
                    <a:pt x="345" y="0"/>
                  </a:cubicBezTo>
                  <a:cubicBezTo>
                    <a:pt x="309" y="0"/>
                    <a:pt x="277" y="13"/>
                    <a:pt x="251" y="39"/>
                  </a:cubicBezTo>
                  <a:cubicBezTo>
                    <a:pt x="226" y="65"/>
                    <a:pt x="213" y="96"/>
                    <a:pt x="213" y="133"/>
                  </a:cubicBezTo>
                  <a:cubicBezTo>
                    <a:pt x="213" y="212"/>
                    <a:pt x="213" y="212"/>
                    <a:pt x="213" y="212"/>
                  </a:cubicBezTo>
                  <a:cubicBezTo>
                    <a:pt x="106" y="212"/>
                    <a:pt x="106" y="212"/>
                    <a:pt x="106" y="212"/>
                  </a:cubicBezTo>
                  <a:cubicBezTo>
                    <a:pt x="78" y="212"/>
                    <a:pt x="53" y="223"/>
                    <a:pt x="32" y="244"/>
                  </a:cubicBezTo>
                  <a:cubicBezTo>
                    <a:pt x="11" y="265"/>
                    <a:pt x="0" y="290"/>
                    <a:pt x="0" y="319"/>
                  </a:cubicBezTo>
                  <a:cubicBezTo>
                    <a:pt x="0" y="1380"/>
                    <a:pt x="0" y="1380"/>
                    <a:pt x="0" y="1380"/>
                  </a:cubicBezTo>
                  <a:cubicBezTo>
                    <a:pt x="0" y="1408"/>
                    <a:pt x="11" y="1433"/>
                    <a:pt x="32" y="1454"/>
                  </a:cubicBezTo>
                  <a:cubicBezTo>
                    <a:pt x="53" y="1475"/>
                    <a:pt x="78" y="1486"/>
                    <a:pt x="106" y="1486"/>
                  </a:cubicBezTo>
                  <a:cubicBezTo>
                    <a:pt x="1274" y="1486"/>
                    <a:pt x="1274" y="1486"/>
                    <a:pt x="1274" y="1486"/>
                  </a:cubicBezTo>
                  <a:cubicBezTo>
                    <a:pt x="1302" y="1486"/>
                    <a:pt x="1327" y="1475"/>
                    <a:pt x="1348" y="1454"/>
                  </a:cubicBezTo>
                  <a:cubicBezTo>
                    <a:pt x="1369" y="1433"/>
                    <a:pt x="1380" y="1408"/>
                    <a:pt x="1380" y="1380"/>
                  </a:cubicBezTo>
                  <a:cubicBezTo>
                    <a:pt x="1380" y="319"/>
                    <a:pt x="1380" y="319"/>
                    <a:pt x="1380" y="319"/>
                  </a:cubicBezTo>
                  <a:cubicBezTo>
                    <a:pt x="1380" y="290"/>
                    <a:pt x="1369" y="265"/>
                    <a:pt x="1348" y="244"/>
                  </a:cubicBezTo>
                  <a:close/>
                  <a:moveTo>
                    <a:pt x="345" y="1380"/>
                  </a:moveTo>
                  <a:cubicBezTo>
                    <a:pt x="106" y="1380"/>
                    <a:pt x="106" y="1380"/>
                    <a:pt x="106" y="1380"/>
                  </a:cubicBezTo>
                  <a:cubicBezTo>
                    <a:pt x="106" y="1141"/>
                    <a:pt x="106" y="1141"/>
                    <a:pt x="106" y="1141"/>
                  </a:cubicBezTo>
                  <a:cubicBezTo>
                    <a:pt x="345" y="1141"/>
                    <a:pt x="345" y="1141"/>
                    <a:pt x="345" y="1141"/>
                  </a:cubicBezTo>
                  <a:lnTo>
                    <a:pt x="345" y="1380"/>
                  </a:lnTo>
                  <a:close/>
                  <a:moveTo>
                    <a:pt x="345" y="1088"/>
                  </a:moveTo>
                  <a:cubicBezTo>
                    <a:pt x="106" y="1088"/>
                    <a:pt x="106" y="1088"/>
                    <a:pt x="106" y="1088"/>
                  </a:cubicBezTo>
                  <a:cubicBezTo>
                    <a:pt x="106" y="823"/>
                    <a:pt x="106" y="823"/>
                    <a:pt x="106" y="823"/>
                  </a:cubicBezTo>
                  <a:cubicBezTo>
                    <a:pt x="345" y="823"/>
                    <a:pt x="345" y="823"/>
                    <a:pt x="345" y="823"/>
                  </a:cubicBezTo>
                  <a:lnTo>
                    <a:pt x="345" y="1088"/>
                  </a:lnTo>
                  <a:close/>
                  <a:moveTo>
                    <a:pt x="345" y="770"/>
                  </a:moveTo>
                  <a:cubicBezTo>
                    <a:pt x="106" y="770"/>
                    <a:pt x="106" y="770"/>
                    <a:pt x="106" y="770"/>
                  </a:cubicBezTo>
                  <a:cubicBezTo>
                    <a:pt x="106" y="531"/>
                    <a:pt x="106" y="531"/>
                    <a:pt x="106" y="531"/>
                  </a:cubicBezTo>
                  <a:cubicBezTo>
                    <a:pt x="345" y="531"/>
                    <a:pt x="345" y="531"/>
                    <a:pt x="345" y="531"/>
                  </a:cubicBezTo>
                  <a:lnTo>
                    <a:pt x="345" y="770"/>
                  </a:lnTo>
                  <a:close/>
                  <a:moveTo>
                    <a:pt x="327" y="390"/>
                  </a:moveTo>
                  <a:cubicBezTo>
                    <a:pt x="321" y="385"/>
                    <a:pt x="319" y="379"/>
                    <a:pt x="319" y="372"/>
                  </a:cubicBezTo>
                  <a:cubicBezTo>
                    <a:pt x="319" y="133"/>
                    <a:pt x="319" y="133"/>
                    <a:pt x="319" y="133"/>
                  </a:cubicBezTo>
                  <a:cubicBezTo>
                    <a:pt x="319" y="126"/>
                    <a:pt x="321" y="120"/>
                    <a:pt x="327" y="114"/>
                  </a:cubicBezTo>
                  <a:cubicBezTo>
                    <a:pt x="332" y="109"/>
                    <a:pt x="338" y="106"/>
                    <a:pt x="345" y="106"/>
                  </a:cubicBezTo>
                  <a:cubicBezTo>
                    <a:pt x="398" y="106"/>
                    <a:pt x="398" y="106"/>
                    <a:pt x="398" y="106"/>
                  </a:cubicBezTo>
                  <a:cubicBezTo>
                    <a:pt x="405" y="106"/>
                    <a:pt x="412" y="109"/>
                    <a:pt x="417" y="114"/>
                  </a:cubicBezTo>
                  <a:cubicBezTo>
                    <a:pt x="422" y="120"/>
                    <a:pt x="425" y="126"/>
                    <a:pt x="425" y="133"/>
                  </a:cubicBezTo>
                  <a:cubicBezTo>
                    <a:pt x="425" y="372"/>
                    <a:pt x="425" y="372"/>
                    <a:pt x="425" y="372"/>
                  </a:cubicBezTo>
                  <a:cubicBezTo>
                    <a:pt x="425" y="379"/>
                    <a:pt x="422" y="385"/>
                    <a:pt x="417" y="390"/>
                  </a:cubicBezTo>
                  <a:cubicBezTo>
                    <a:pt x="412" y="396"/>
                    <a:pt x="405" y="398"/>
                    <a:pt x="398" y="398"/>
                  </a:cubicBezTo>
                  <a:cubicBezTo>
                    <a:pt x="345" y="398"/>
                    <a:pt x="345" y="398"/>
                    <a:pt x="345" y="398"/>
                  </a:cubicBezTo>
                  <a:cubicBezTo>
                    <a:pt x="338" y="398"/>
                    <a:pt x="332" y="396"/>
                    <a:pt x="327" y="390"/>
                  </a:cubicBezTo>
                  <a:close/>
                  <a:moveTo>
                    <a:pt x="663" y="1380"/>
                  </a:moveTo>
                  <a:cubicBezTo>
                    <a:pt x="398" y="1380"/>
                    <a:pt x="398" y="1380"/>
                    <a:pt x="398" y="1380"/>
                  </a:cubicBezTo>
                  <a:cubicBezTo>
                    <a:pt x="398" y="1141"/>
                    <a:pt x="398" y="1141"/>
                    <a:pt x="398" y="1141"/>
                  </a:cubicBezTo>
                  <a:cubicBezTo>
                    <a:pt x="663" y="1141"/>
                    <a:pt x="663" y="1141"/>
                    <a:pt x="663" y="1141"/>
                  </a:cubicBezTo>
                  <a:lnTo>
                    <a:pt x="663" y="1380"/>
                  </a:lnTo>
                  <a:close/>
                  <a:moveTo>
                    <a:pt x="663" y="1088"/>
                  </a:moveTo>
                  <a:cubicBezTo>
                    <a:pt x="398" y="1088"/>
                    <a:pt x="398" y="1088"/>
                    <a:pt x="398" y="1088"/>
                  </a:cubicBezTo>
                  <a:cubicBezTo>
                    <a:pt x="398" y="823"/>
                    <a:pt x="398" y="823"/>
                    <a:pt x="398" y="823"/>
                  </a:cubicBezTo>
                  <a:cubicBezTo>
                    <a:pt x="663" y="823"/>
                    <a:pt x="663" y="823"/>
                    <a:pt x="663" y="823"/>
                  </a:cubicBezTo>
                  <a:lnTo>
                    <a:pt x="663" y="1088"/>
                  </a:lnTo>
                  <a:close/>
                  <a:moveTo>
                    <a:pt x="663" y="770"/>
                  </a:moveTo>
                  <a:cubicBezTo>
                    <a:pt x="398" y="770"/>
                    <a:pt x="398" y="770"/>
                    <a:pt x="398" y="770"/>
                  </a:cubicBezTo>
                  <a:cubicBezTo>
                    <a:pt x="398" y="531"/>
                    <a:pt x="398" y="531"/>
                    <a:pt x="398" y="531"/>
                  </a:cubicBezTo>
                  <a:cubicBezTo>
                    <a:pt x="663" y="531"/>
                    <a:pt x="663" y="531"/>
                    <a:pt x="663" y="531"/>
                  </a:cubicBezTo>
                  <a:lnTo>
                    <a:pt x="663" y="770"/>
                  </a:lnTo>
                  <a:close/>
                  <a:moveTo>
                    <a:pt x="982" y="1380"/>
                  </a:moveTo>
                  <a:cubicBezTo>
                    <a:pt x="717" y="1380"/>
                    <a:pt x="717" y="1380"/>
                    <a:pt x="717" y="1380"/>
                  </a:cubicBezTo>
                  <a:cubicBezTo>
                    <a:pt x="717" y="1141"/>
                    <a:pt x="717" y="1141"/>
                    <a:pt x="717" y="1141"/>
                  </a:cubicBezTo>
                  <a:cubicBezTo>
                    <a:pt x="982" y="1141"/>
                    <a:pt x="982" y="1141"/>
                    <a:pt x="982" y="1141"/>
                  </a:cubicBezTo>
                  <a:lnTo>
                    <a:pt x="982" y="1380"/>
                  </a:lnTo>
                  <a:close/>
                  <a:moveTo>
                    <a:pt x="982" y="1088"/>
                  </a:moveTo>
                  <a:cubicBezTo>
                    <a:pt x="717" y="1088"/>
                    <a:pt x="717" y="1088"/>
                    <a:pt x="717" y="1088"/>
                  </a:cubicBezTo>
                  <a:cubicBezTo>
                    <a:pt x="717" y="823"/>
                    <a:pt x="717" y="823"/>
                    <a:pt x="717" y="823"/>
                  </a:cubicBezTo>
                  <a:cubicBezTo>
                    <a:pt x="982" y="823"/>
                    <a:pt x="982" y="823"/>
                    <a:pt x="982" y="823"/>
                  </a:cubicBezTo>
                  <a:lnTo>
                    <a:pt x="982" y="1088"/>
                  </a:lnTo>
                  <a:close/>
                  <a:moveTo>
                    <a:pt x="982" y="770"/>
                  </a:moveTo>
                  <a:cubicBezTo>
                    <a:pt x="717" y="770"/>
                    <a:pt x="717" y="770"/>
                    <a:pt x="717" y="770"/>
                  </a:cubicBezTo>
                  <a:cubicBezTo>
                    <a:pt x="717" y="531"/>
                    <a:pt x="717" y="531"/>
                    <a:pt x="717" y="531"/>
                  </a:cubicBezTo>
                  <a:cubicBezTo>
                    <a:pt x="982" y="531"/>
                    <a:pt x="982" y="531"/>
                    <a:pt x="982" y="531"/>
                  </a:cubicBezTo>
                  <a:lnTo>
                    <a:pt x="982" y="770"/>
                  </a:lnTo>
                  <a:close/>
                  <a:moveTo>
                    <a:pt x="963" y="390"/>
                  </a:moveTo>
                  <a:cubicBezTo>
                    <a:pt x="958" y="385"/>
                    <a:pt x="955" y="379"/>
                    <a:pt x="955" y="372"/>
                  </a:cubicBezTo>
                  <a:cubicBezTo>
                    <a:pt x="955" y="133"/>
                    <a:pt x="955" y="133"/>
                    <a:pt x="955" y="133"/>
                  </a:cubicBezTo>
                  <a:cubicBezTo>
                    <a:pt x="955" y="126"/>
                    <a:pt x="958" y="120"/>
                    <a:pt x="963" y="114"/>
                  </a:cubicBezTo>
                  <a:cubicBezTo>
                    <a:pt x="968" y="109"/>
                    <a:pt x="975" y="106"/>
                    <a:pt x="982" y="106"/>
                  </a:cubicBezTo>
                  <a:cubicBezTo>
                    <a:pt x="1035" y="106"/>
                    <a:pt x="1035" y="106"/>
                    <a:pt x="1035" y="106"/>
                  </a:cubicBezTo>
                  <a:cubicBezTo>
                    <a:pt x="1042" y="106"/>
                    <a:pt x="1048" y="109"/>
                    <a:pt x="1053" y="114"/>
                  </a:cubicBezTo>
                  <a:cubicBezTo>
                    <a:pt x="1059" y="120"/>
                    <a:pt x="1061" y="126"/>
                    <a:pt x="1061" y="133"/>
                  </a:cubicBezTo>
                  <a:cubicBezTo>
                    <a:pt x="1061" y="372"/>
                    <a:pt x="1061" y="372"/>
                    <a:pt x="1061" y="372"/>
                  </a:cubicBezTo>
                  <a:cubicBezTo>
                    <a:pt x="1061" y="379"/>
                    <a:pt x="1059" y="385"/>
                    <a:pt x="1053" y="390"/>
                  </a:cubicBezTo>
                  <a:cubicBezTo>
                    <a:pt x="1048" y="396"/>
                    <a:pt x="1042" y="398"/>
                    <a:pt x="1035" y="398"/>
                  </a:cubicBezTo>
                  <a:cubicBezTo>
                    <a:pt x="982" y="398"/>
                    <a:pt x="982" y="398"/>
                    <a:pt x="982" y="398"/>
                  </a:cubicBezTo>
                  <a:cubicBezTo>
                    <a:pt x="975" y="398"/>
                    <a:pt x="968" y="396"/>
                    <a:pt x="963" y="390"/>
                  </a:cubicBezTo>
                  <a:close/>
                  <a:moveTo>
                    <a:pt x="1274" y="1380"/>
                  </a:moveTo>
                  <a:cubicBezTo>
                    <a:pt x="1035" y="1380"/>
                    <a:pt x="1035" y="1380"/>
                    <a:pt x="1035" y="1380"/>
                  </a:cubicBezTo>
                  <a:cubicBezTo>
                    <a:pt x="1035" y="1141"/>
                    <a:pt x="1035" y="1141"/>
                    <a:pt x="1035" y="1141"/>
                  </a:cubicBezTo>
                  <a:cubicBezTo>
                    <a:pt x="1274" y="1141"/>
                    <a:pt x="1274" y="1141"/>
                    <a:pt x="1274" y="1141"/>
                  </a:cubicBezTo>
                  <a:lnTo>
                    <a:pt x="1274" y="1380"/>
                  </a:lnTo>
                  <a:close/>
                  <a:moveTo>
                    <a:pt x="1274" y="1088"/>
                  </a:moveTo>
                  <a:cubicBezTo>
                    <a:pt x="1035" y="1088"/>
                    <a:pt x="1035" y="1088"/>
                    <a:pt x="1035" y="1088"/>
                  </a:cubicBezTo>
                  <a:cubicBezTo>
                    <a:pt x="1035" y="823"/>
                    <a:pt x="1035" y="823"/>
                    <a:pt x="1035" y="823"/>
                  </a:cubicBezTo>
                  <a:cubicBezTo>
                    <a:pt x="1274" y="823"/>
                    <a:pt x="1274" y="823"/>
                    <a:pt x="1274" y="823"/>
                  </a:cubicBezTo>
                  <a:lnTo>
                    <a:pt x="1274" y="1088"/>
                  </a:lnTo>
                  <a:close/>
                  <a:moveTo>
                    <a:pt x="1274" y="770"/>
                  </a:moveTo>
                  <a:cubicBezTo>
                    <a:pt x="1035" y="770"/>
                    <a:pt x="1035" y="770"/>
                    <a:pt x="1035" y="770"/>
                  </a:cubicBezTo>
                  <a:cubicBezTo>
                    <a:pt x="1035" y="531"/>
                    <a:pt x="1035" y="531"/>
                    <a:pt x="1035" y="531"/>
                  </a:cubicBezTo>
                  <a:cubicBezTo>
                    <a:pt x="1274" y="531"/>
                    <a:pt x="1274" y="531"/>
                    <a:pt x="1274" y="531"/>
                  </a:cubicBezTo>
                  <a:lnTo>
                    <a:pt x="1274" y="770"/>
                  </a:ln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defTabSz="914367">
                <a:defRPr/>
              </a:pPr>
              <a:endParaRPr lang="en-US" sz="1765">
                <a:solidFill>
                  <a:srgbClr val="404040"/>
                </a:solidFill>
                <a:latin typeface="Segoe UI"/>
              </a:endParaRPr>
            </a:p>
          </p:txBody>
        </p:sp>
        <p:sp>
          <p:nvSpPr>
            <p:cNvPr id="393" name="Freeform 392"/>
            <p:cNvSpPr>
              <a:spLocks noEditPoints="1"/>
            </p:cNvSpPr>
            <p:nvPr/>
          </p:nvSpPr>
          <p:spPr bwMode="auto">
            <a:xfrm>
              <a:off x="10528485" y="4248149"/>
              <a:ext cx="189194" cy="241997"/>
            </a:xfrm>
            <a:custGeom>
              <a:avLst/>
              <a:gdLst>
                <a:gd name="T0" fmla="*/ 1521 w 3798"/>
                <a:gd name="T1" fmla="*/ 0 h 4858"/>
                <a:gd name="T2" fmla="*/ 565 w 3798"/>
                <a:gd name="T3" fmla="*/ 813 h 4858"/>
                <a:gd name="T4" fmla="*/ 565 w 3798"/>
                <a:gd name="T5" fmla="*/ 1187 h 4858"/>
                <a:gd name="T6" fmla="*/ 0 w 3798"/>
                <a:gd name="T7" fmla="*/ 1667 h 4858"/>
                <a:gd name="T8" fmla="*/ 0 w 3798"/>
                <a:gd name="T9" fmla="*/ 4858 h 4858"/>
                <a:gd name="T10" fmla="*/ 3232 w 3798"/>
                <a:gd name="T11" fmla="*/ 4858 h 4858"/>
                <a:gd name="T12" fmla="*/ 3232 w 3798"/>
                <a:gd name="T13" fmla="*/ 4004 h 4858"/>
                <a:gd name="T14" fmla="*/ 3798 w 3798"/>
                <a:gd name="T15" fmla="*/ 4004 h 4858"/>
                <a:gd name="T16" fmla="*/ 3798 w 3798"/>
                <a:gd name="T17" fmla="*/ 0 h 4858"/>
                <a:gd name="T18" fmla="*/ 1521 w 3798"/>
                <a:gd name="T19" fmla="*/ 0 h 4858"/>
                <a:gd name="T20" fmla="*/ 1521 w 3798"/>
                <a:gd name="T21" fmla="*/ 0 h 4858"/>
                <a:gd name="T22" fmla="*/ 1521 w 3798"/>
                <a:gd name="T23" fmla="*/ 0 h 4858"/>
                <a:gd name="T24" fmla="*/ 2891 w 3798"/>
                <a:gd name="T25" fmla="*/ 4570 h 4858"/>
                <a:gd name="T26" fmla="*/ 340 w 3798"/>
                <a:gd name="T27" fmla="*/ 4570 h 4858"/>
                <a:gd name="T28" fmla="*/ 340 w 3798"/>
                <a:gd name="T29" fmla="*/ 1982 h 4858"/>
                <a:gd name="T30" fmla="*/ 565 w 3798"/>
                <a:gd name="T31" fmla="*/ 1982 h 4858"/>
                <a:gd name="T32" fmla="*/ 565 w 3798"/>
                <a:gd name="T33" fmla="*/ 4004 h 4858"/>
                <a:gd name="T34" fmla="*/ 2891 w 3798"/>
                <a:gd name="T35" fmla="*/ 4004 h 4858"/>
                <a:gd name="T36" fmla="*/ 2891 w 3798"/>
                <a:gd name="T37" fmla="*/ 4570 h 4858"/>
                <a:gd name="T38" fmla="*/ 2891 w 3798"/>
                <a:gd name="T39" fmla="*/ 4570 h 4858"/>
                <a:gd name="T40" fmla="*/ 2891 w 3798"/>
                <a:gd name="T41" fmla="*/ 4570 h 4858"/>
                <a:gd name="T42" fmla="*/ 3457 w 3798"/>
                <a:gd name="T43" fmla="*/ 3718 h 4858"/>
                <a:gd name="T44" fmla="*/ 906 w 3798"/>
                <a:gd name="T45" fmla="*/ 3718 h 4858"/>
                <a:gd name="T46" fmla="*/ 906 w 3798"/>
                <a:gd name="T47" fmla="*/ 1125 h 4858"/>
                <a:gd name="T48" fmla="*/ 1886 w 3798"/>
                <a:gd name="T49" fmla="*/ 1125 h 4858"/>
                <a:gd name="T50" fmla="*/ 1886 w 3798"/>
                <a:gd name="T51" fmla="*/ 290 h 4858"/>
                <a:gd name="T52" fmla="*/ 3457 w 3798"/>
                <a:gd name="T53" fmla="*/ 290 h 4858"/>
                <a:gd name="T54" fmla="*/ 3457 w 3798"/>
                <a:gd name="T55" fmla="*/ 3718 h 4858"/>
                <a:gd name="T56" fmla="*/ 3457 w 3798"/>
                <a:gd name="T57" fmla="*/ 3718 h 4858"/>
                <a:gd name="T58" fmla="*/ 3457 w 3798"/>
                <a:gd name="T59" fmla="*/ 3718 h 48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798" h="4858">
                  <a:moveTo>
                    <a:pt x="1521" y="0"/>
                  </a:moveTo>
                  <a:lnTo>
                    <a:pt x="565" y="813"/>
                  </a:lnTo>
                  <a:lnTo>
                    <a:pt x="565" y="1187"/>
                  </a:lnTo>
                  <a:lnTo>
                    <a:pt x="0" y="1667"/>
                  </a:lnTo>
                  <a:lnTo>
                    <a:pt x="0" y="4858"/>
                  </a:lnTo>
                  <a:lnTo>
                    <a:pt x="3232" y="4858"/>
                  </a:lnTo>
                  <a:lnTo>
                    <a:pt x="3232" y="4004"/>
                  </a:lnTo>
                  <a:lnTo>
                    <a:pt x="3798" y="4004"/>
                  </a:lnTo>
                  <a:lnTo>
                    <a:pt x="3798" y="0"/>
                  </a:lnTo>
                  <a:lnTo>
                    <a:pt x="1521" y="0"/>
                  </a:lnTo>
                  <a:lnTo>
                    <a:pt x="1521" y="0"/>
                  </a:lnTo>
                  <a:lnTo>
                    <a:pt x="1521" y="0"/>
                  </a:lnTo>
                  <a:close/>
                  <a:moveTo>
                    <a:pt x="2891" y="4570"/>
                  </a:moveTo>
                  <a:lnTo>
                    <a:pt x="340" y="4570"/>
                  </a:lnTo>
                  <a:lnTo>
                    <a:pt x="340" y="1982"/>
                  </a:lnTo>
                  <a:lnTo>
                    <a:pt x="565" y="1982"/>
                  </a:lnTo>
                  <a:lnTo>
                    <a:pt x="565" y="4004"/>
                  </a:lnTo>
                  <a:lnTo>
                    <a:pt x="2891" y="4004"/>
                  </a:lnTo>
                  <a:lnTo>
                    <a:pt x="2891" y="4570"/>
                  </a:lnTo>
                  <a:lnTo>
                    <a:pt x="2891" y="4570"/>
                  </a:lnTo>
                  <a:lnTo>
                    <a:pt x="2891" y="4570"/>
                  </a:lnTo>
                  <a:close/>
                  <a:moveTo>
                    <a:pt x="3457" y="3718"/>
                  </a:moveTo>
                  <a:lnTo>
                    <a:pt x="906" y="3718"/>
                  </a:lnTo>
                  <a:lnTo>
                    <a:pt x="906" y="1125"/>
                  </a:lnTo>
                  <a:lnTo>
                    <a:pt x="1886" y="1125"/>
                  </a:lnTo>
                  <a:lnTo>
                    <a:pt x="1886" y="290"/>
                  </a:lnTo>
                  <a:lnTo>
                    <a:pt x="3457" y="290"/>
                  </a:lnTo>
                  <a:lnTo>
                    <a:pt x="3457" y="3718"/>
                  </a:lnTo>
                  <a:lnTo>
                    <a:pt x="3457" y="3718"/>
                  </a:lnTo>
                  <a:lnTo>
                    <a:pt x="3457" y="3718"/>
                  </a:ln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defTabSz="914367">
                <a:defRPr/>
              </a:pPr>
              <a:endParaRPr lang="en-US" sz="1765">
                <a:solidFill>
                  <a:srgbClr val="404040"/>
                </a:solidFill>
                <a:latin typeface="Segoe UI"/>
              </a:endParaRPr>
            </a:p>
          </p:txBody>
        </p:sp>
        <p:sp>
          <p:nvSpPr>
            <p:cNvPr id="394" name="Freeform 18"/>
            <p:cNvSpPr>
              <a:spLocks noChangeAspect="1" noEditPoints="1"/>
            </p:cNvSpPr>
            <p:nvPr/>
          </p:nvSpPr>
          <p:spPr bwMode="auto">
            <a:xfrm>
              <a:off x="11439524" y="2849260"/>
              <a:ext cx="219757" cy="162228"/>
            </a:xfrm>
            <a:custGeom>
              <a:avLst/>
              <a:gdLst>
                <a:gd name="T0" fmla="*/ 364 w 780"/>
                <a:gd name="T1" fmla="*/ 241 h 440"/>
                <a:gd name="T2" fmla="*/ 5 w 780"/>
                <a:gd name="T3" fmla="*/ 27 h 440"/>
                <a:gd name="T4" fmla="*/ 48 w 780"/>
                <a:gd name="T5" fmla="*/ 0 h 440"/>
                <a:gd name="T6" fmla="*/ 732 w 780"/>
                <a:gd name="T7" fmla="*/ 0 h 440"/>
                <a:gd name="T8" fmla="*/ 775 w 780"/>
                <a:gd name="T9" fmla="*/ 27 h 440"/>
                <a:gd name="T10" fmla="*/ 416 w 780"/>
                <a:gd name="T11" fmla="*/ 240 h 440"/>
                <a:gd name="T12" fmla="*/ 416 w 780"/>
                <a:gd name="T13" fmla="*/ 241 h 440"/>
                <a:gd name="T14" fmla="*/ 390 w 780"/>
                <a:gd name="T15" fmla="*/ 247 h 440"/>
                <a:gd name="T16" fmla="*/ 364 w 780"/>
                <a:gd name="T17" fmla="*/ 241 h 440"/>
                <a:gd name="T18" fmla="*/ 780 w 780"/>
                <a:gd name="T19" fmla="*/ 324 h 440"/>
                <a:gd name="T20" fmla="*/ 780 w 780"/>
                <a:gd name="T21" fmla="*/ 66 h 440"/>
                <a:gd name="T22" fmla="*/ 563 w 780"/>
                <a:gd name="T23" fmla="*/ 195 h 440"/>
                <a:gd name="T24" fmla="*/ 780 w 780"/>
                <a:gd name="T25" fmla="*/ 324 h 440"/>
                <a:gd name="T26" fmla="*/ 0 w 780"/>
                <a:gd name="T27" fmla="*/ 392 h 440"/>
                <a:gd name="T28" fmla="*/ 48 w 780"/>
                <a:gd name="T29" fmla="*/ 440 h 440"/>
                <a:gd name="T30" fmla="*/ 732 w 780"/>
                <a:gd name="T31" fmla="*/ 440 h 440"/>
                <a:gd name="T32" fmla="*/ 780 w 780"/>
                <a:gd name="T33" fmla="*/ 392 h 440"/>
                <a:gd name="T34" fmla="*/ 780 w 780"/>
                <a:gd name="T35" fmla="*/ 366 h 440"/>
                <a:gd name="T36" fmla="*/ 528 w 780"/>
                <a:gd name="T37" fmla="*/ 216 h 440"/>
                <a:gd name="T38" fmla="*/ 435 w 780"/>
                <a:gd name="T39" fmla="*/ 271 h 440"/>
                <a:gd name="T40" fmla="*/ 390 w 780"/>
                <a:gd name="T41" fmla="*/ 283 h 440"/>
                <a:gd name="T42" fmla="*/ 390 w 780"/>
                <a:gd name="T43" fmla="*/ 283 h 440"/>
                <a:gd name="T44" fmla="*/ 344 w 780"/>
                <a:gd name="T45" fmla="*/ 271 h 440"/>
                <a:gd name="T46" fmla="*/ 252 w 780"/>
                <a:gd name="T47" fmla="*/ 216 h 440"/>
                <a:gd name="T48" fmla="*/ 0 w 780"/>
                <a:gd name="T49" fmla="*/ 366 h 440"/>
                <a:gd name="T50" fmla="*/ 0 w 780"/>
                <a:gd name="T51" fmla="*/ 392 h 440"/>
                <a:gd name="T52" fmla="*/ 217 w 780"/>
                <a:gd name="T53" fmla="*/ 195 h 440"/>
                <a:gd name="T54" fmla="*/ 0 w 780"/>
                <a:gd name="T55" fmla="*/ 66 h 440"/>
                <a:gd name="T56" fmla="*/ 0 w 780"/>
                <a:gd name="T57" fmla="*/ 324 h 440"/>
                <a:gd name="T58" fmla="*/ 217 w 780"/>
                <a:gd name="T59" fmla="*/ 195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0" h="440">
                  <a:moveTo>
                    <a:pt x="364" y="241"/>
                  </a:moveTo>
                  <a:cubicBezTo>
                    <a:pt x="5" y="27"/>
                    <a:pt x="5" y="27"/>
                    <a:pt x="5" y="27"/>
                  </a:cubicBezTo>
                  <a:cubicBezTo>
                    <a:pt x="13" y="11"/>
                    <a:pt x="29" y="0"/>
                    <a:pt x="48" y="0"/>
                  </a:cubicBezTo>
                  <a:cubicBezTo>
                    <a:pt x="732" y="0"/>
                    <a:pt x="732" y="0"/>
                    <a:pt x="732" y="0"/>
                  </a:cubicBezTo>
                  <a:cubicBezTo>
                    <a:pt x="751" y="0"/>
                    <a:pt x="767" y="11"/>
                    <a:pt x="775" y="27"/>
                  </a:cubicBezTo>
                  <a:cubicBezTo>
                    <a:pt x="416" y="240"/>
                    <a:pt x="416" y="240"/>
                    <a:pt x="416" y="240"/>
                  </a:cubicBezTo>
                  <a:cubicBezTo>
                    <a:pt x="416" y="241"/>
                    <a:pt x="416" y="241"/>
                    <a:pt x="416" y="241"/>
                  </a:cubicBezTo>
                  <a:cubicBezTo>
                    <a:pt x="409" y="245"/>
                    <a:pt x="400" y="247"/>
                    <a:pt x="390" y="247"/>
                  </a:cubicBezTo>
                  <a:cubicBezTo>
                    <a:pt x="380" y="247"/>
                    <a:pt x="370" y="245"/>
                    <a:pt x="364" y="241"/>
                  </a:cubicBezTo>
                  <a:close/>
                  <a:moveTo>
                    <a:pt x="780" y="324"/>
                  </a:moveTo>
                  <a:cubicBezTo>
                    <a:pt x="780" y="66"/>
                    <a:pt x="780" y="66"/>
                    <a:pt x="780" y="66"/>
                  </a:cubicBezTo>
                  <a:cubicBezTo>
                    <a:pt x="563" y="195"/>
                    <a:pt x="563" y="195"/>
                    <a:pt x="563" y="195"/>
                  </a:cubicBezTo>
                  <a:lnTo>
                    <a:pt x="780" y="324"/>
                  </a:lnTo>
                  <a:close/>
                  <a:moveTo>
                    <a:pt x="0" y="392"/>
                  </a:moveTo>
                  <a:cubicBezTo>
                    <a:pt x="0" y="419"/>
                    <a:pt x="21" y="440"/>
                    <a:pt x="48" y="440"/>
                  </a:cubicBezTo>
                  <a:cubicBezTo>
                    <a:pt x="732" y="440"/>
                    <a:pt x="732" y="440"/>
                    <a:pt x="732" y="440"/>
                  </a:cubicBezTo>
                  <a:cubicBezTo>
                    <a:pt x="758" y="440"/>
                    <a:pt x="780" y="419"/>
                    <a:pt x="780" y="392"/>
                  </a:cubicBezTo>
                  <a:cubicBezTo>
                    <a:pt x="780" y="366"/>
                    <a:pt x="780" y="366"/>
                    <a:pt x="780" y="366"/>
                  </a:cubicBezTo>
                  <a:cubicBezTo>
                    <a:pt x="528" y="216"/>
                    <a:pt x="528" y="216"/>
                    <a:pt x="528" y="216"/>
                  </a:cubicBezTo>
                  <a:cubicBezTo>
                    <a:pt x="435" y="271"/>
                    <a:pt x="435" y="271"/>
                    <a:pt x="435" y="271"/>
                  </a:cubicBezTo>
                  <a:cubicBezTo>
                    <a:pt x="423" y="279"/>
                    <a:pt x="407" y="283"/>
                    <a:pt x="390" y="283"/>
                  </a:cubicBezTo>
                  <a:cubicBezTo>
                    <a:pt x="390" y="283"/>
                    <a:pt x="390" y="283"/>
                    <a:pt x="390" y="283"/>
                  </a:cubicBezTo>
                  <a:cubicBezTo>
                    <a:pt x="373" y="283"/>
                    <a:pt x="357" y="279"/>
                    <a:pt x="344" y="271"/>
                  </a:cubicBezTo>
                  <a:cubicBezTo>
                    <a:pt x="252" y="216"/>
                    <a:pt x="252" y="216"/>
                    <a:pt x="252" y="216"/>
                  </a:cubicBezTo>
                  <a:cubicBezTo>
                    <a:pt x="0" y="366"/>
                    <a:pt x="0" y="366"/>
                    <a:pt x="0" y="366"/>
                  </a:cubicBezTo>
                  <a:lnTo>
                    <a:pt x="0" y="392"/>
                  </a:lnTo>
                  <a:close/>
                  <a:moveTo>
                    <a:pt x="217" y="195"/>
                  </a:moveTo>
                  <a:cubicBezTo>
                    <a:pt x="0" y="66"/>
                    <a:pt x="0" y="66"/>
                    <a:pt x="0" y="66"/>
                  </a:cubicBezTo>
                  <a:cubicBezTo>
                    <a:pt x="0" y="324"/>
                    <a:pt x="0" y="324"/>
                    <a:pt x="0" y="324"/>
                  </a:cubicBezTo>
                  <a:lnTo>
                    <a:pt x="217" y="195"/>
                  </a:lnTo>
                  <a:close/>
                </a:path>
              </a:pathLst>
            </a:custGeom>
            <a:solidFill>
              <a:schemeClr val="bg1"/>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071" tIns="43900" rIns="0" bIns="43900" numCol="1" spcCol="0" rtlCol="0" fromWordArt="0" anchor="ctr" anchorCtr="0" forceAA="0" compatLnSpc="1">
              <a:prstTxWarp prst="textNoShape">
                <a:avLst/>
              </a:prstTxWarp>
              <a:noAutofit/>
            </a:bodyPr>
            <a:lstStyle/>
            <a:p>
              <a:pPr defTabSz="895302">
                <a:lnSpc>
                  <a:spcPct val="90000"/>
                </a:lnSpc>
                <a:spcAft>
                  <a:spcPts val="576"/>
                </a:spcAft>
                <a:defRPr/>
              </a:pPr>
              <a:endParaRPr lang="en-US" sz="1342" b="1" dirty="0">
                <a:gradFill>
                  <a:gsLst>
                    <a:gs pos="50427">
                      <a:srgbClr val="FFFFFF"/>
                    </a:gs>
                    <a:gs pos="30000">
                      <a:srgbClr val="FFFFFF"/>
                    </a:gs>
                  </a:gsLst>
                  <a:lin ang="5400000" scaled="0"/>
                </a:gradFill>
                <a:latin typeface="Segoe UI"/>
              </a:endParaRPr>
            </a:p>
          </p:txBody>
        </p:sp>
        <p:sp>
          <p:nvSpPr>
            <p:cNvPr id="395" name="Freeform 76"/>
            <p:cNvSpPr>
              <a:spLocks noEditPoints="1"/>
            </p:cNvSpPr>
            <p:nvPr/>
          </p:nvSpPr>
          <p:spPr bwMode="auto">
            <a:xfrm>
              <a:off x="10516812" y="3386913"/>
              <a:ext cx="302108" cy="241784"/>
            </a:xfrm>
            <a:custGeom>
              <a:avLst/>
              <a:gdLst>
                <a:gd name="T0" fmla="*/ 1512 w 2100"/>
                <a:gd name="T1" fmla="*/ 396 h 1680"/>
                <a:gd name="T2" fmla="*/ 1332 w 2100"/>
                <a:gd name="T3" fmla="*/ 0 h 1680"/>
                <a:gd name="T4" fmla="*/ 0 w 2100"/>
                <a:gd name="T5" fmla="*/ 168 h 1680"/>
                <a:gd name="T6" fmla="*/ 0 w 2100"/>
                <a:gd name="T7" fmla="*/ 1080 h 1680"/>
                <a:gd name="T8" fmla="*/ 324 w 2100"/>
                <a:gd name="T9" fmla="*/ 1248 h 1680"/>
                <a:gd name="T10" fmla="*/ 396 w 2100"/>
                <a:gd name="T11" fmla="*/ 1620 h 1680"/>
                <a:gd name="T12" fmla="*/ 444 w 2100"/>
                <a:gd name="T13" fmla="*/ 1596 h 1680"/>
                <a:gd name="T14" fmla="*/ 900 w 2100"/>
                <a:gd name="T15" fmla="*/ 1248 h 1680"/>
                <a:gd name="T16" fmla="*/ 900 w 2100"/>
                <a:gd name="T17" fmla="*/ 1260 h 1680"/>
                <a:gd name="T18" fmla="*/ 1476 w 2100"/>
                <a:gd name="T19" fmla="*/ 1392 h 1680"/>
                <a:gd name="T20" fmla="*/ 1752 w 2100"/>
                <a:gd name="T21" fmla="*/ 1668 h 1680"/>
                <a:gd name="T22" fmla="*/ 1836 w 2100"/>
                <a:gd name="T23" fmla="*/ 1632 h 1680"/>
                <a:gd name="T24" fmla="*/ 1956 w 2100"/>
                <a:gd name="T25" fmla="*/ 1392 h 1680"/>
                <a:gd name="T26" fmla="*/ 2100 w 2100"/>
                <a:gd name="T27" fmla="*/ 1260 h 1680"/>
                <a:gd name="T28" fmla="*/ 1956 w 2100"/>
                <a:gd name="T29" fmla="*/ 396 h 1680"/>
                <a:gd name="T30" fmla="*/ 1332 w 2100"/>
                <a:gd name="T31" fmla="*/ 1128 h 1680"/>
                <a:gd name="T32" fmla="*/ 720 w 2100"/>
                <a:gd name="T33" fmla="*/ 1152 h 1680"/>
                <a:gd name="T34" fmla="*/ 456 w 2100"/>
                <a:gd name="T35" fmla="*/ 1404 h 1680"/>
                <a:gd name="T36" fmla="*/ 396 w 2100"/>
                <a:gd name="T37" fmla="*/ 1128 h 1680"/>
                <a:gd name="T38" fmla="*/ 132 w 2100"/>
                <a:gd name="T39" fmla="*/ 1068 h 1680"/>
                <a:gd name="T40" fmla="*/ 180 w 2100"/>
                <a:gd name="T41" fmla="*/ 120 h 1680"/>
                <a:gd name="T42" fmla="*/ 1392 w 2100"/>
                <a:gd name="T43" fmla="*/ 180 h 1680"/>
                <a:gd name="T44" fmla="*/ 1392 w 2100"/>
                <a:gd name="T45" fmla="*/ 1068 h 1680"/>
                <a:gd name="T46" fmla="*/ 1464 w 2100"/>
                <a:gd name="T47" fmla="*/ 1200 h 1680"/>
                <a:gd name="T48" fmla="*/ 1512 w 2100"/>
                <a:gd name="T49" fmla="*/ 1080 h 1680"/>
                <a:gd name="T50" fmla="*/ 1860 w 2100"/>
                <a:gd name="T51" fmla="*/ 1080 h 1680"/>
                <a:gd name="T52" fmla="*/ 1860 w 2100"/>
                <a:gd name="T53" fmla="*/ 1200 h 1680"/>
                <a:gd name="T54" fmla="*/ 1512 w 2100"/>
                <a:gd name="T55" fmla="*/ 936 h 1680"/>
                <a:gd name="T56" fmla="*/ 1860 w 2100"/>
                <a:gd name="T57" fmla="*/ 804 h 1680"/>
                <a:gd name="T58" fmla="*/ 1860 w 2100"/>
                <a:gd name="T59" fmla="*/ 936 h 1680"/>
                <a:gd name="T60" fmla="*/ 1512 w 2100"/>
                <a:gd name="T61" fmla="*/ 660 h 1680"/>
                <a:gd name="T62" fmla="*/ 1860 w 2100"/>
                <a:gd name="T63" fmla="*/ 540 h 1680"/>
                <a:gd name="T64" fmla="*/ 1860 w 2100"/>
                <a:gd name="T65" fmla="*/ 660 h 1680"/>
                <a:gd name="T66" fmla="*/ 1188 w 2100"/>
                <a:gd name="T67" fmla="*/ 408 h 1680"/>
                <a:gd name="T68" fmla="*/ 228 w 2100"/>
                <a:gd name="T69" fmla="*/ 336 h 1680"/>
                <a:gd name="T70" fmla="*/ 1188 w 2100"/>
                <a:gd name="T71" fmla="*/ 276 h 1680"/>
                <a:gd name="T72" fmla="*/ 1248 w 2100"/>
                <a:gd name="T73" fmla="*/ 612 h 1680"/>
                <a:gd name="T74" fmla="*/ 288 w 2100"/>
                <a:gd name="T75" fmla="*/ 672 h 1680"/>
                <a:gd name="T76" fmla="*/ 288 w 2100"/>
                <a:gd name="T77" fmla="*/ 552 h 1680"/>
                <a:gd name="T78" fmla="*/ 1248 w 2100"/>
                <a:gd name="T79" fmla="*/ 612 h 1680"/>
                <a:gd name="T80" fmla="*/ 1188 w 2100"/>
                <a:gd name="T81" fmla="*/ 948 h 1680"/>
                <a:gd name="T82" fmla="*/ 228 w 2100"/>
                <a:gd name="T83" fmla="*/ 888 h 1680"/>
                <a:gd name="T84" fmla="*/ 1188 w 2100"/>
                <a:gd name="T85" fmla="*/ 828 h 1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100" h="1680">
                  <a:moveTo>
                    <a:pt x="1956" y="396"/>
                  </a:moveTo>
                  <a:cubicBezTo>
                    <a:pt x="1512" y="396"/>
                    <a:pt x="1512" y="396"/>
                    <a:pt x="1512" y="396"/>
                  </a:cubicBezTo>
                  <a:cubicBezTo>
                    <a:pt x="1512" y="168"/>
                    <a:pt x="1512" y="168"/>
                    <a:pt x="1512" y="168"/>
                  </a:cubicBezTo>
                  <a:cubicBezTo>
                    <a:pt x="1512" y="72"/>
                    <a:pt x="1428" y="0"/>
                    <a:pt x="1332" y="0"/>
                  </a:cubicBezTo>
                  <a:cubicBezTo>
                    <a:pt x="180" y="0"/>
                    <a:pt x="180" y="0"/>
                    <a:pt x="180" y="0"/>
                  </a:cubicBezTo>
                  <a:cubicBezTo>
                    <a:pt x="84" y="0"/>
                    <a:pt x="0" y="72"/>
                    <a:pt x="0" y="168"/>
                  </a:cubicBezTo>
                  <a:cubicBezTo>
                    <a:pt x="0" y="1080"/>
                    <a:pt x="0" y="1080"/>
                    <a:pt x="0" y="1080"/>
                  </a:cubicBezTo>
                  <a:cubicBezTo>
                    <a:pt x="0" y="1080"/>
                    <a:pt x="0" y="1080"/>
                    <a:pt x="0" y="1080"/>
                  </a:cubicBezTo>
                  <a:cubicBezTo>
                    <a:pt x="0" y="1176"/>
                    <a:pt x="84" y="1248"/>
                    <a:pt x="180" y="1248"/>
                  </a:cubicBezTo>
                  <a:cubicBezTo>
                    <a:pt x="324" y="1248"/>
                    <a:pt x="324" y="1248"/>
                    <a:pt x="324" y="1248"/>
                  </a:cubicBezTo>
                  <a:cubicBezTo>
                    <a:pt x="324" y="1548"/>
                    <a:pt x="324" y="1548"/>
                    <a:pt x="324" y="1548"/>
                  </a:cubicBezTo>
                  <a:cubicBezTo>
                    <a:pt x="324" y="1584"/>
                    <a:pt x="360" y="1620"/>
                    <a:pt x="396" y="1620"/>
                  </a:cubicBezTo>
                  <a:cubicBezTo>
                    <a:pt x="408" y="1620"/>
                    <a:pt x="432" y="1608"/>
                    <a:pt x="444" y="1596"/>
                  </a:cubicBezTo>
                  <a:cubicBezTo>
                    <a:pt x="444" y="1596"/>
                    <a:pt x="444" y="1596"/>
                    <a:pt x="444" y="1596"/>
                  </a:cubicBezTo>
                  <a:cubicBezTo>
                    <a:pt x="780" y="1248"/>
                    <a:pt x="780" y="1248"/>
                    <a:pt x="780" y="1248"/>
                  </a:cubicBezTo>
                  <a:cubicBezTo>
                    <a:pt x="900" y="1248"/>
                    <a:pt x="900" y="1248"/>
                    <a:pt x="900" y="1248"/>
                  </a:cubicBezTo>
                  <a:cubicBezTo>
                    <a:pt x="900" y="1260"/>
                    <a:pt x="900" y="1260"/>
                    <a:pt x="900" y="1260"/>
                  </a:cubicBezTo>
                  <a:cubicBezTo>
                    <a:pt x="900" y="1260"/>
                    <a:pt x="900" y="1260"/>
                    <a:pt x="900" y="1260"/>
                  </a:cubicBezTo>
                  <a:cubicBezTo>
                    <a:pt x="900" y="1332"/>
                    <a:pt x="960" y="1392"/>
                    <a:pt x="1044" y="1392"/>
                  </a:cubicBezTo>
                  <a:cubicBezTo>
                    <a:pt x="1476" y="1392"/>
                    <a:pt x="1476" y="1392"/>
                    <a:pt x="1476" y="1392"/>
                  </a:cubicBezTo>
                  <a:cubicBezTo>
                    <a:pt x="1752" y="1668"/>
                    <a:pt x="1752" y="1668"/>
                    <a:pt x="1752" y="1668"/>
                  </a:cubicBezTo>
                  <a:cubicBezTo>
                    <a:pt x="1752" y="1668"/>
                    <a:pt x="1752" y="1668"/>
                    <a:pt x="1752" y="1668"/>
                  </a:cubicBezTo>
                  <a:cubicBezTo>
                    <a:pt x="1752" y="1680"/>
                    <a:pt x="1776" y="1680"/>
                    <a:pt x="1788" y="1680"/>
                  </a:cubicBezTo>
                  <a:cubicBezTo>
                    <a:pt x="1812" y="1680"/>
                    <a:pt x="1836" y="1656"/>
                    <a:pt x="1836" y="1632"/>
                  </a:cubicBezTo>
                  <a:cubicBezTo>
                    <a:pt x="1836" y="1392"/>
                    <a:pt x="1836" y="1392"/>
                    <a:pt x="1836" y="1392"/>
                  </a:cubicBezTo>
                  <a:cubicBezTo>
                    <a:pt x="1956" y="1392"/>
                    <a:pt x="1956" y="1392"/>
                    <a:pt x="1956" y="1392"/>
                  </a:cubicBezTo>
                  <a:cubicBezTo>
                    <a:pt x="2028" y="1392"/>
                    <a:pt x="2100" y="1332"/>
                    <a:pt x="2100" y="1260"/>
                  </a:cubicBezTo>
                  <a:cubicBezTo>
                    <a:pt x="2100" y="1260"/>
                    <a:pt x="2100" y="1260"/>
                    <a:pt x="2100" y="1260"/>
                  </a:cubicBezTo>
                  <a:cubicBezTo>
                    <a:pt x="2100" y="540"/>
                    <a:pt x="2100" y="540"/>
                    <a:pt x="2100" y="540"/>
                  </a:cubicBezTo>
                  <a:cubicBezTo>
                    <a:pt x="2100" y="468"/>
                    <a:pt x="2028" y="396"/>
                    <a:pt x="1956" y="396"/>
                  </a:cubicBezTo>
                  <a:close/>
                  <a:moveTo>
                    <a:pt x="1392" y="1068"/>
                  </a:moveTo>
                  <a:cubicBezTo>
                    <a:pt x="1392" y="1104"/>
                    <a:pt x="1356" y="1128"/>
                    <a:pt x="1332" y="1128"/>
                  </a:cubicBezTo>
                  <a:cubicBezTo>
                    <a:pt x="756" y="1128"/>
                    <a:pt x="756" y="1128"/>
                    <a:pt x="756" y="1128"/>
                  </a:cubicBezTo>
                  <a:cubicBezTo>
                    <a:pt x="744" y="1128"/>
                    <a:pt x="732" y="1140"/>
                    <a:pt x="720" y="1152"/>
                  </a:cubicBezTo>
                  <a:cubicBezTo>
                    <a:pt x="720" y="1152"/>
                    <a:pt x="720" y="1152"/>
                    <a:pt x="720" y="1152"/>
                  </a:cubicBezTo>
                  <a:cubicBezTo>
                    <a:pt x="456" y="1404"/>
                    <a:pt x="456" y="1404"/>
                    <a:pt x="456" y="1404"/>
                  </a:cubicBezTo>
                  <a:cubicBezTo>
                    <a:pt x="456" y="1188"/>
                    <a:pt x="456" y="1188"/>
                    <a:pt x="456" y="1188"/>
                  </a:cubicBezTo>
                  <a:cubicBezTo>
                    <a:pt x="456" y="1152"/>
                    <a:pt x="420" y="1128"/>
                    <a:pt x="396" y="1128"/>
                  </a:cubicBezTo>
                  <a:cubicBezTo>
                    <a:pt x="180" y="1128"/>
                    <a:pt x="180" y="1128"/>
                    <a:pt x="180" y="1128"/>
                  </a:cubicBezTo>
                  <a:cubicBezTo>
                    <a:pt x="156" y="1128"/>
                    <a:pt x="132" y="1104"/>
                    <a:pt x="132" y="1068"/>
                  </a:cubicBezTo>
                  <a:cubicBezTo>
                    <a:pt x="132" y="180"/>
                    <a:pt x="132" y="180"/>
                    <a:pt x="132" y="180"/>
                  </a:cubicBezTo>
                  <a:cubicBezTo>
                    <a:pt x="132" y="144"/>
                    <a:pt x="156" y="120"/>
                    <a:pt x="180" y="120"/>
                  </a:cubicBezTo>
                  <a:cubicBezTo>
                    <a:pt x="1332" y="120"/>
                    <a:pt x="1332" y="120"/>
                    <a:pt x="1332" y="120"/>
                  </a:cubicBezTo>
                  <a:cubicBezTo>
                    <a:pt x="1356" y="120"/>
                    <a:pt x="1392" y="144"/>
                    <a:pt x="1392" y="180"/>
                  </a:cubicBezTo>
                  <a:cubicBezTo>
                    <a:pt x="1392" y="1068"/>
                    <a:pt x="1392" y="1068"/>
                    <a:pt x="1392" y="1068"/>
                  </a:cubicBezTo>
                  <a:cubicBezTo>
                    <a:pt x="1392" y="1068"/>
                    <a:pt x="1392" y="1068"/>
                    <a:pt x="1392" y="1068"/>
                  </a:cubicBezTo>
                  <a:close/>
                  <a:moveTo>
                    <a:pt x="1860" y="1200"/>
                  </a:moveTo>
                  <a:cubicBezTo>
                    <a:pt x="1464" y="1200"/>
                    <a:pt x="1464" y="1200"/>
                    <a:pt x="1464" y="1200"/>
                  </a:cubicBezTo>
                  <a:cubicBezTo>
                    <a:pt x="1488" y="1164"/>
                    <a:pt x="1512" y="1128"/>
                    <a:pt x="1512" y="1080"/>
                  </a:cubicBezTo>
                  <a:cubicBezTo>
                    <a:pt x="1512" y="1080"/>
                    <a:pt x="1512" y="1080"/>
                    <a:pt x="1512" y="1080"/>
                  </a:cubicBezTo>
                  <a:cubicBezTo>
                    <a:pt x="1512" y="1080"/>
                    <a:pt x="1512" y="1080"/>
                    <a:pt x="1512" y="1080"/>
                  </a:cubicBezTo>
                  <a:cubicBezTo>
                    <a:pt x="1860" y="1080"/>
                    <a:pt x="1860" y="1080"/>
                    <a:pt x="1860" y="1080"/>
                  </a:cubicBezTo>
                  <a:cubicBezTo>
                    <a:pt x="1896" y="1080"/>
                    <a:pt x="1920" y="1104"/>
                    <a:pt x="1920" y="1140"/>
                  </a:cubicBezTo>
                  <a:cubicBezTo>
                    <a:pt x="1920" y="1176"/>
                    <a:pt x="1896" y="1200"/>
                    <a:pt x="1860" y="1200"/>
                  </a:cubicBezTo>
                  <a:close/>
                  <a:moveTo>
                    <a:pt x="1860" y="936"/>
                  </a:moveTo>
                  <a:cubicBezTo>
                    <a:pt x="1512" y="936"/>
                    <a:pt x="1512" y="936"/>
                    <a:pt x="1512" y="936"/>
                  </a:cubicBezTo>
                  <a:cubicBezTo>
                    <a:pt x="1512" y="804"/>
                    <a:pt x="1512" y="804"/>
                    <a:pt x="1512" y="804"/>
                  </a:cubicBezTo>
                  <a:cubicBezTo>
                    <a:pt x="1860" y="804"/>
                    <a:pt x="1860" y="804"/>
                    <a:pt x="1860" y="804"/>
                  </a:cubicBezTo>
                  <a:cubicBezTo>
                    <a:pt x="1896" y="804"/>
                    <a:pt x="1920" y="840"/>
                    <a:pt x="1920" y="864"/>
                  </a:cubicBezTo>
                  <a:cubicBezTo>
                    <a:pt x="1920" y="900"/>
                    <a:pt x="1896" y="936"/>
                    <a:pt x="1860" y="936"/>
                  </a:cubicBezTo>
                  <a:close/>
                  <a:moveTo>
                    <a:pt x="1860" y="660"/>
                  </a:moveTo>
                  <a:cubicBezTo>
                    <a:pt x="1512" y="660"/>
                    <a:pt x="1512" y="660"/>
                    <a:pt x="1512" y="660"/>
                  </a:cubicBezTo>
                  <a:cubicBezTo>
                    <a:pt x="1512" y="540"/>
                    <a:pt x="1512" y="540"/>
                    <a:pt x="1512" y="540"/>
                  </a:cubicBezTo>
                  <a:cubicBezTo>
                    <a:pt x="1860" y="540"/>
                    <a:pt x="1860" y="540"/>
                    <a:pt x="1860" y="540"/>
                  </a:cubicBezTo>
                  <a:cubicBezTo>
                    <a:pt x="1896" y="540"/>
                    <a:pt x="1920" y="564"/>
                    <a:pt x="1920" y="600"/>
                  </a:cubicBezTo>
                  <a:cubicBezTo>
                    <a:pt x="1920" y="636"/>
                    <a:pt x="1896" y="660"/>
                    <a:pt x="1860" y="660"/>
                  </a:cubicBezTo>
                  <a:close/>
                  <a:moveTo>
                    <a:pt x="1248" y="336"/>
                  </a:moveTo>
                  <a:cubicBezTo>
                    <a:pt x="1248" y="372"/>
                    <a:pt x="1224" y="408"/>
                    <a:pt x="1188" y="408"/>
                  </a:cubicBezTo>
                  <a:cubicBezTo>
                    <a:pt x="288" y="408"/>
                    <a:pt x="288" y="408"/>
                    <a:pt x="288" y="408"/>
                  </a:cubicBezTo>
                  <a:cubicBezTo>
                    <a:pt x="252" y="408"/>
                    <a:pt x="228" y="372"/>
                    <a:pt x="228" y="336"/>
                  </a:cubicBezTo>
                  <a:cubicBezTo>
                    <a:pt x="228" y="300"/>
                    <a:pt x="252" y="276"/>
                    <a:pt x="288" y="276"/>
                  </a:cubicBezTo>
                  <a:cubicBezTo>
                    <a:pt x="1188" y="276"/>
                    <a:pt x="1188" y="276"/>
                    <a:pt x="1188" y="276"/>
                  </a:cubicBezTo>
                  <a:cubicBezTo>
                    <a:pt x="1224" y="276"/>
                    <a:pt x="1248" y="300"/>
                    <a:pt x="1248" y="336"/>
                  </a:cubicBezTo>
                  <a:close/>
                  <a:moveTo>
                    <a:pt x="1248" y="612"/>
                  </a:moveTo>
                  <a:cubicBezTo>
                    <a:pt x="1248" y="648"/>
                    <a:pt x="1224" y="672"/>
                    <a:pt x="1188" y="672"/>
                  </a:cubicBezTo>
                  <a:cubicBezTo>
                    <a:pt x="288" y="672"/>
                    <a:pt x="288" y="672"/>
                    <a:pt x="288" y="672"/>
                  </a:cubicBezTo>
                  <a:cubicBezTo>
                    <a:pt x="252" y="672"/>
                    <a:pt x="228" y="648"/>
                    <a:pt x="228" y="612"/>
                  </a:cubicBezTo>
                  <a:cubicBezTo>
                    <a:pt x="228" y="576"/>
                    <a:pt x="252" y="552"/>
                    <a:pt x="288" y="552"/>
                  </a:cubicBezTo>
                  <a:cubicBezTo>
                    <a:pt x="1188" y="552"/>
                    <a:pt x="1188" y="552"/>
                    <a:pt x="1188" y="552"/>
                  </a:cubicBezTo>
                  <a:cubicBezTo>
                    <a:pt x="1224" y="552"/>
                    <a:pt x="1248" y="576"/>
                    <a:pt x="1248" y="612"/>
                  </a:cubicBezTo>
                  <a:close/>
                  <a:moveTo>
                    <a:pt x="1248" y="888"/>
                  </a:moveTo>
                  <a:cubicBezTo>
                    <a:pt x="1248" y="924"/>
                    <a:pt x="1224" y="948"/>
                    <a:pt x="1188" y="948"/>
                  </a:cubicBezTo>
                  <a:cubicBezTo>
                    <a:pt x="288" y="948"/>
                    <a:pt x="288" y="948"/>
                    <a:pt x="288" y="948"/>
                  </a:cubicBezTo>
                  <a:cubicBezTo>
                    <a:pt x="252" y="948"/>
                    <a:pt x="228" y="924"/>
                    <a:pt x="228" y="888"/>
                  </a:cubicBezTo>
                  <a:cubicBezTo>
                    <a:pt x="228" y="852"/>
                    <a:pt x="252" y="828"/>
                    <a:pt x="288" y="828"/>
                  </a:cubicBezTo>
                  <a:cubicBezTo>
                    <a:pt x="1188" y="828"/>
                    <a:pt x="1188" y="828"/>
                    <a:pt x="1188" y="828"/>
                  </a:cubicBezTo>
                  <a:cubicBezTo>
                    <a:pt x="1224" y="828"/>
                    <a:pt x="1248" y="852"/>
                    <a:pt x="1248" y="888"/>
                  </a:cubicBez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defTabSz="914367">
                <a:defRPr/>
              </a:pPr>
              <a:endParaRPr lang="en-US" sz="1765">
                <a:solidFill>
                  <a:srgbClr val="404040"/>
                </a:solidFill>
                <a:latin typeface="Segoe UI"/>
              </a:endParaRPr>
            </a:p>
          </p:txBody>
        </p:sp>
        <p:sp>
          <p:nvSpPr>
            <p:cNvPr id="380" name="Rounded Rectangle 379"/>
            <p:cNvSpPr/>
            <p:nvPr/>
          </p:nvSpPr>
          <p:spPr bwMode="auto">
            <a:xfrm>
              <a:off x="6534817" y="5844254"/>
              <a:ext cx="566071" cy="566071"/>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pic>
        <p:nvPicPr>
          <p:cNvPr id="428" name="Picture 427"/>
          <p:cNvPicPr>
            <a:picLocks noChangeAspect="1"/>
          </p:cNvPicPr>
          <p:nvPr/>
        </p:nvPicPr>
        <p:blipFill rotWithShape="1">
          <a:blip r:embed="rId3">
            <a:extLst>
              <a:ext uri="{28A0092B-C50C-407E-A947-70E740481C1C}">
                <a14:useLocalDpi xmlns:a14="http://schemas.microsoft.com/office/drawing/2010/main" val="0"/>
              </a:ext>
            </a:extLst>
          </a:blip>
          <a:srcRect l="7190" t="22653" r="69293" b="31230"/>
          <a:stretch/>
        </p:blipFill>
        <p:spPr>
          <a:xfrm>
            <a:off x="11261177" y="2891300"/>
            <a:ext cx="455423" cy="281487"/>
          </a:xfrm>
          <a:prstGeom prst="rect">
            <a:avLst/>
          </a:prstGeom>
        </p:spPr>
      </p:pic>
      <p:pic>
        <p:nvPicPr>
          <p:cNvPr id="429" name="Picture 428"/>
          <p:cNvPicPr>
            <a:picLocks noChangeAspect="1"/>
          </p:cNvPicPr>
          <p:nvPr/>
        </p:nvPicPr>
        <p:blipFill rotWithShape="1">
          <a:blip r:embed="rId4">
            <a:extLst>
              <a:ext uri="{28A0092B-C50C-407E-A947-70E740481C1C}">
                <a14:useLocalDpi xmlns:a14="http://schemas.microsoft.com/office/drawing/2010/main" val="0"/>
              </a:ext>
            </a:extLst>
          </a:blip>
          <a:srcRect l="5466" t="14899" r="67704" b="14268"/>
          <a:stretch/>
        </p:blipFill>
        <p:spPr>
          <a:xfrm>
            <a:off x="9314992" y="5955957"/>
            <a:ext cx="415209" cy="415209"/>
          </a:xfrm>
          <a:prstGeom prst="rect">
            <a:avLst/>
          </a:prstGeom>
        </p:spPr>
      </p:pic>
    </p:spTree>
    <p:extLst>
      <p:ext uri="{BB962C8B-B14F-4D97-AF65-F5344CB8AC3E}">
        <p14:creationId xmlns:p14="http://schemas.microsoft.com/office/powerpoint/2010/main" val="1634001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Agenda</a:t>
            </a:r>
          </a:p>
        </p:txBody>
      </p:sp>
      <p:sp>
        <p:nvSpPr>
          <p:cNvPr id="5" name="Text Placeholder 4"/>
          <p:cNvSpPr>
            <a:spLocks noGrp="1"/>
          </p:cNvSpPr>
          <p:nvPr>
            <p:ph type="body" sz="quarter" idx="10"/>
          </p:nvPr>
        </p:nvSpPr>
        <p:spPr>
          <a:xfrm>
            <a:off x="269239" y="1189177"/>
            <a:ext cx="11653523" cy="2718821"/>
          </a:xfrm>
        </p:spPr>
        <p:txBody>
          <a:bodyPr/>
          <a:lstStyle/>
          <a:p>
            <a:r>
              <a:rPr lang="en-US" dirty="0"/>
              <a:t>Identity Overview</a:t>
            </a:r>
          </a:p>
          <a:p>
            <a:r>
              <a:rPr lang="en-US" dirty="0"/>
              <a:t>Azure AD</a:t>
            </a:r>
          </a:p>
          <a:p>
            <a:r>
              <a:rPr lang="en-US" dirty="0"/>
              <a:t>Developing with Office 365</a:t>
            </a:r>
          </a:p>
          <a:p>
            <a:r>
              <a:rPr lang="en-US" dirty="0"/>
              <a:t>The Microsoft Graph</a:t>
            </a:r>
          </a:p>
        </p:txBody>
      </p:sp>
    </p:spTree>
    <p:extLst>
      <p:ext uri="{BB962C8B-B14F-4D97-AF65-F5344CB8AC3E}">
        <p14:creationId xmlns:p14="http://schemas.microsoft.com/office/powerpoint/2010/main" val="4120019701"/>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66" name="Straight Connector 265"/>
          <p:cNvCxnSpPr>
            <a:cxnSpLocks/>
          </p:cNvCxnSpPr>
          <p:nvPr/>
        </p:nvCxnSpPr>
        <p:spPr>
          <a:xfrm>
            <a:off x="9622620" y="1188315"/>
            <a:ext cx="788772" cy="2096788"/>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6" name="Text Placeholder 5"/>
          <p:cNvSpPr>
            <a:spLocks noGrp="1"/>
          </p:cNvSpPr>
          <p:nvPr>
            <p:ph type="body" sz="quarter" idx="10"/>
          </p:nvPr>
        </p:nvSpPr>
        <p:spPr>
          <a:xfrm>
            <a:off x="269240" y="1189495"/>
            <a:ext cx="8781420" cy="5612110"/>
          </a:xfrm>
        </p:spPr>
        <p:txBody>
          <a:bodyPr/>
          <a:lstStyle/>
          <a:p>
            <a:r>
              <a:rPr lang="nb-NO" dirty="0"/>
              <a:t>G</a:t>
            </a:r>
            <a:r>
              <a:rPr lang="en-US" dirty="0"/>
              <a:t>et and update your own profile information </a:t>
            </a:r>
          </a:p>
          <a:p>
            <a:pPr lvl="1"/>
            <a:r>
              <a:rPr lang="en-US" dirty="0"/>
              <a:t>The /me API allows you to get and update your own profile information regardless of where different properties are stored. </a:t>
            </a:r>
            <a:br>
              <a:rPr lang="en-US" dirty="0"/>
            </a:br>
            <a:endParaRPr lang="en-US" dirty="0"/>
          </a:p>
          <a:p>
            <a:r>
              <a:rPr lang="en-US" dirty="0"/>
              <a:t>Get profile information about other users</a:t>
            </a:r>
          </a:p>
          <a:p>
            <a:pPr lvl="1"/>
            <a:r>
              <a:rPr lang="en-US" dirty="0"/>
              <a:t>The /users API allows you to get information about other users in your tenancy. </a:t>
            </a:r>
          </a:p>
          <a:p>
            <a:pPr lvl="1"/>
            <a:endParaRPr lang="en-US" dirty="0"/>
          </a:p>
          <a:p>
            <a:r>
              <a:rPr lang="en-US" dirty="0"/>
              <a:t>See how people are related </a:t>
            </a:r>
          </a:p>
          <a:p>
            <a:pPr lvl="1"/>
            <a:r>
              <a:rPr lang="nb-NO" dirty="0"/>
              <a:t>Traverese the organisation structure using manager and directReports</a:t>
            </a:r>
            <a:endParaRPr lang="en-US" dirty="0"/>
          </a:p>
          <a:p>
            <a:pPr lvl="1"/>
            <a:endParaRPr lang="en-US" dirty="0"/>
          </a:p>
        </p:txBody>
      </p:sp>
      <p:sp>
        <p:nvSpPr>
          <p:cNvPr id="17" name="Title 16"/>
          <p:cNvSpPr>
            <a:spLocks noGrp="1"/>
          </p:cNvSpPr>
          <p:nvPr>
            <p:ph type="title"/>
          </p:nvPr>
        </p:nvSpPr>
        <p:spPr>
          <a:xfrm>
            <a:off x="269241" y="289957"/>
            <a:ext cx="11655840" cy="899537"/>
          </a:xfrm>
        </p:spPr>
        <p:txBody>
          <a:bodyPr/>
          <a:lstStyle/>
          <a:p>
            <a:r>
              <a:rPr lang="en-US" dirty="0"/>
              <a:t>Profile API</a:t>
            </a:r>
          </a:p>
        </p:txBody>
      </p:sp>
      <p:grpSp>
        <p:nvGrpSpPr>
          <p:cNvPr id="281" name="Group 280"/>
          <p:cNvGrpSpPr/>
          <p:nvPr/>
        </p:nvGrpSpPr>
        <p:grpSpPr>
          <a:xfrm>
            <a:off x="9774023" y="2451005"/>
            <a:ext cx="3561903" cy="1947514"/>
            <a:chOff x="649844" y="2628571"/>
            <a:chExt cx="3706183" cy="2026400"/>
          </a:xfrm>
        </p:grpSpPr>
        <p:sp>
          <p:nvSpPr>
            <p:cNvPr id="282" name="Title 1"/>
            <p:cNvSpPr txBox="1">
              <a:spLocks/>
            </p:cNvSpPr>
            <p:nvPr/>
          </p:nvSpPr>
          <p:spPr>
            <a:xfrm>
              <a:off x="2144416" y="3307139"/>
              <a:ext cx="2211611" cy="361486"/>
            </a:xfrm>
            <a:prstGeom prst="rect">
              <a:avLst/>
            </a:prstGeom>
          </p:spPr>
          <p:txBody>
            <a:bodyPr vert="horz" lIns="89630" tIns="44814" rIns="89630" bIns="44814"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defTabSz="896215">
                <a:lnSpc>
                  <a:spcPct val="150000"/>
                </a:lnSpc>
                <a:defRPr/>
              </a:pPr>
              <a:r>
                <a:rPr lang="en-US" sz="1961" dirty="0">
                  <a:solidFill>
                    <a:srgbClr val="404040"/>
                  </a:solidFill>
                  <a:latin typeface="Segoe UI" panose="020B0502040204020203" pitchFamily="34" charset="0"/>
                  <a:cs typeface="Segoe UI" panose="020B0502040204020203" pitchFamily="34" charset="0"/>
                </a:rPr>
                <a:t>/me</a:t>
              </a:r>
              <a:br>
                <a:rPr lang="en-US" sz="1961" dirty="0">
                  <a:solidFill>
                    <a:srgbClr val="404040"/>
                  </a:solidFill>
                  <a:latin typeface="Segoe UI" panose="020B0502040204020203" pitchFamily="34" charset="0"/>
                  <a:cs typeface="Segoe UI" panose="020B0502040204020203" pitchFamily="34" charset="0"/>
                </a:rPr>
              </a:br>
              <a:r>
                <a:rPr lang="en-US" sz="1961" dirty="0">
                  <a:solidFill>
                    <a:srgbClr val="404040"/>
                  </a:solidFill>
                  <a:latin typeface="Segoe UI" panose="020B0502040204020203" pitchFamily="34" charset="0"/>
                  <a:cs typeface="Segoe UI" panose="020B0502040204020203" pitchFamily="34" charset="0"/>
                </a:rPr>
                <a:t>/users</a:t>
              </a:r>
            </a:p>
          </p:txBody>
        </p:sp>
        <p:grpSp>
          <p:nvGrpSpPr>
            <p:cNvPr id="283" name="Group 282"/>
            <p:cNvGrpSpPr/>
            <p:nvPr/>
          </p:nvGrpSpPr>
          <p:grpSpPr>
            <a:xfrm>
              <a:off x="649844" y="2628571"/>
              <a:ext cx="1464350" cy="2026400"/>
              <a:chOff x="636295" y="2577264"/>
              <a:chExt cx="1435768" cy="1986847"/>
            </a:xfrm>
          </p:grpSpPr>
          <p:sp>
            <p:nvSpPr>
              <p:cNvPr id="284" name="Oval 283"/>
              <p:cNvSpPr/>
              <p:nvPr/>
            </p:nvSpPr>
            <p:spPr>
              <a:xfrm>
                <a:off x="636295" y="2815390"/>
                <a:ext cx="1435768" cy="1435768"/>
              </a:xfrm>
              <a:prstGeom prst="ellipse">
                <a:avLst/>
              </a:prstGeom>
              <a:solidFill>
                <a:schemeClr val="bg1"/>
              </a:soli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5">
                  <a:defRPr/>
                </a:pPr>
                <a:endParaRPr lang="en-GB" sz="1765" kern="0" dirty="0">
                  <a:solidFill>
                    <a:srgbClr val="404040"/>
                  </a:solidFill>
                  <a:latin typeface="Calibri" panose="020F0502020204030204"/>
                </a:endParaRPr>
              </a:p>
            </p:txBody>
          </p:sp>
          <p:graphicFrame>
            <p:nvGraphicFramePr>
              <p:cNvPr id="285" name="Diagram 284"/>
              <p:cNvGraphicFramePr/>
              <p:nvPr>
                <p:extLst/>
              </p:nvPr>
            </p:nvGraphicFramePr>
            <p:xfrm>
              <a:off x="665927" y="2577264"/>
              <a:ext cx="1364746" cy="19868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grpSp>
      <p:grpSp>
        <p:nvGrpSpPr>
          <p:cNvPr id="273" name="Group 272"/>
          <p:cNvGrpSpPr/>
          <p:nvPr/>
        </p:nvGrpSpPr>
        <p:grpSpPr>
          <a:xfrm>
            <a:off x="9085355" y="685166"/>
            <a:ext cx="1058619" cy="762639"/>
            <a:chOff x="7408118" y="3567362"/>
            <a:chExt cx="1080000" cy="778042"/>
          </a:xfrm>
        </p:grpSpPr>
        <p:sp>
          <p:nvSpPr>
            <p:cNvPr id="274" name="Oval 273"/>
            <p:cNvSpPr/>
            <p:nvPr/>
          </p:nvSpPr>
          <p:spPr>
            <a:xfrm>
              <a:off x="7559471" y="3567362"/>
              <a:ext cx="778042" cy="778042"/>
            </a:xfrm>
            <a:prstGeom prst="ellipse">
              <a:avLst/>
            </a:prstGeom>
            <a:solidFill>
              <a:schemeClr val="bg1"/>
            </a:soli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5">
                <a:defRPr/>
              </a:pPr>
              <a:endParaRPr lang="en-GB" sz="1765" kern="0" dirty="0">
                <a:solidFill>
                  <a:prstClr val="white"/>
                </a:solidFill>
                <a:latin typeface="Calibri" panose="020F0502020204030204"/>
              </a:endParaRPr>
            </a:p>
          </p:txBody>
        </p:sp>
        <p:graphicFrame>
          <p:nvGraphicFramePr>
            <p:cNvPr id="275" name="Diagram 274"/>
            <p:cNvGraphicFramePr/>
            <p:nvPr>
              <p:extLst/>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pSp>
      <p:cxnSp>
        <p:nvCxnSpPr>
          <p:cNvPr id="292" name="Straight Connector 291"/>
          <p:cNvCxnSpPr>
            <a:cxnSpLocks/>
            <a:endCxn id="296" idx="2"/>
          </p:cNvCxnSpPr>
          <p:nvPr/>
        </p:nvCxnSpPr>
        <p:spPr>
          <a:xfrm flipH="1" flipV="1">
            <a:off x="10338831" y="4724624"/>
            <a:ext cx="1112175" cy="1375932"/>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264" name="Straight Connector 263"/>
          <p:cNvCxnSpPr>
            <a:cxnSpLocks/>
            <a:endCxn id="296" idx="2"/>
          </p:cNvCxnSpPr>
          <p:nvPr/>
        </p:nvCxnSpPr>
        <p:spPr>
          <a:xfrm flipH="1" flipV="1">
            <a:off x="10338831" y="4724624"/>
            <a:ext cx="273086" cy="1233633"/>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265" name="Straight Connector 264"/>
          <p:cNvCxnSpPr>
            <a:cxnSpLocks/>
            <a:endCxn id="296" idx="2"/>
          </p:cNvCxnSpPr>
          <p:nvPr/>
        </p:nvCxnSpPr>
        <p:spPr>
          <a:xfrm flipV="1">
            <a:off x="9580819" y="4724624"/>
            <a:ext cx="758013" cy="1271674"/>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267" name="Group 266"/>
          <p:cNvGrpSpPr/>
          <p:nvPr/>
        </p:nvGrpSpPr>
        <p:grpSpPr>
          <a:xfrm>
            <a:off x="8958386" y="5620668"/>
            <a:ext cx="1058619" cy="762639"/>
            <a:chOff x="8290358" y="2705101"/>
            <a:chExt cx="1080000" cy="778042"/>
          </a:xfrm>
        </p:grpSpPr>
        <p:sp>
          <p:nvSpPr>
            <p:cNvPr id="268" name="Oval 267"/>
            <p:cNvSpPr/>
            <p:nvPr/>
          </p:nvSpPr>
          <p:spPr>
            <a:xfrm>
              <a:off x="8442539" y="2705101"/>
              <a:ext cx="778042" cy="778042"/>
            </a:xfrm>
            <a:prstGeom prst="ellipse">
              <a:avLst/>
            </a:prstGeom>
            <a:solidFill>
              <a:schemeClr val="bg1"/>
            </a:soli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5">
                <a:defRPr/>
              </a:pPr>
              <a:endParaRPr lang="en-GB" sz="1765" kern="0" dirty="0">
                <a:solidFill>
                  <a:prstClr val="white"/>
                </a:solidFill>
                <a:latin typeface="Calibri" panose="020F0502020204030204"/>
              </a:endParaRPr>
            </a:p>
          </p:txBody>
        </p:sp>
        <p:graphicFrame>
          <p:nvGraphicFramePr>
            <p:cNvPr id="269" name="Diagram 268"/>
            <p:cNvGraphicFramePr/>
            <p:nvPr>
              <p:extLst/>
            </p:nvPr>
          </p:nvGraphicFramePr>
          <p:xfrm>
            <a:off x="8290358" y="2755166"/>
            <a:ext cx="1080000" cy="684000"/>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grpSp>
      <p:grpSp>
        <p:nvGrpSpPr>
          <p:cNvPr id="270" name="Group 269"/>
          <p:cNvGrpSpPr/>
          <p:nvPr/>
        </p:nvGrpSpPr>
        <p:grpSpPr>
          <a:xfrm>
            <a:off x="10180401" y="5472679"/>
            <a:ext cx="762639" cy="1058619"/>
            <a:chOff x="7559471" y="2559928"/>
            <a:chExt cx="778042" cy="1080000"/>
          </a:xfrm>
        </p:grpSpPr>
        <p:sp>
          <p:nvSpPr>
            <p:cNvPr id="271" name="Oval 270"/>
            <p:cNvSpPr/>
            <p:nvPr/>
          </p:nvSpPr>
          <p:spPr>
            <a:xfrm>
              <a:off x="7559471" y="2705101"/>
              <a:ext cx="778042" cy="778042"/>
            </a:xfrm>
            <a:prstGeom prst="ellipse">
              <a:avLst/>
            </a:prstGeom>
            <a:solidFill>
              <a:schemeClr val="bg1"/>
            </a:soli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5">
                <a:defRPr/>
              </a:pPr>
              <a:endParaRPr lang="en-GB" sz="1765" kern="0" dirty="0">
                <a:solidFill>
                  <a:prstClr val="white"/>
                </a:solidFill>
                <a:latin typeface="Calibri" panose="020F0502020204030204"/>
              </a:endParaRPr>
            </a:p>
          </p:txBody>
        </p:sp>
        <p:graphicFrame>
          <p:nvGraphicFramePr>
            <p:cNvPr id="272" name="Diagram 271"/>
            <p:cNvGraphicFramePr/>
            <p:nvPr>
              <p:extLst/>
            </p:nvPr>
          </p:nvGraphicFramePr>
          <p:xfrm>
            <a:off x="7585281" y="2559928"/>
            <a:ext cx="720000" cy="1080000"/>
          </p:xfrm>
          <a:graphic>
            <a:graphicData uri="http://schemas.openxmlformats.org/drawingml/2006/diagram">
              <dgm:relIds xmlns:dgm="http://schemas.openxmlformats.org/drawingml/2006/diagram" xmlns:r="http://schemas.openxmlformats.org/officeDocument/2006/relationships" r:dm="rId18" r:lo="rId19" r:qs="rId20" r:cs="rId21"/>
            </a:graphicData>
          </a:graphic>
        </p:graphicFrame>
      </p:grpSp>
      <p:sp>
        <p:nvSpPr>
          <p:cNvPr id="276" name="Rounded Rectangle 318"/>
          <p:cNvSpPr/>
          <p:nvPr/>
        </p:nvSpPr>
        <p:spPr>
          <a:xfrm>
            <a:off x="9580818" y="1807967"/>
            <a:ext cx="830573" cy="251797"/>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5">
              <a:defRPr/>
            </a:pPr>
            <a:r>
              <a:rPr lang="en-GB" sz="1153" kern="0" dirty="0">
                <a:solidFill>
                  <a:srgbClr val="0072C6"/>
                </a:solidFill>
                <a:latin typeface="Segoe UI Semibold" panose="020B0702040204020203" pitchFamily="34" charset="0"/>
                <a:cs typeface="Segoe UI Semibold" panose="020B0702040204020203" pitchFamily="34" charset="0"/>
              </a:rPr>
              <a:t>manager</a:t>
            </a:r>
          </a:p>
        </p:txBody>
      </p:sp>
      <p:grpSp>
        <p:nvGrpSpPr>
          <p:cNvPr id="286" name="Group 285"/>
          <p:cNvGrpSpPr/>
          <p:nvPr/>
        </p:nvGrpSpPr>
        <p:grpSpPr>
          <a:xfrm>
            <a:off x="10968340" y="5620668"/>
            <a:ext cx="1058619" cy="762639"/>
            <a:chOff x="7408118" y="3567362"/>
            <a:chExt cx="1080000" cy="778042"/>
          </a:xfrm>
        </p:grpSpPr>
        <p:sp>
          <p:nvSpPr>
            <p:cNvPr id="287" name="Oval 286"/>
            <p:cNvSpPr/>
            <p:nvPr/>
          </p:nvSpPr>
          <p:spPr>
            <a:xfrm>
              <a:off x="7559471" y="3567362"/>
              <a:ext cx="778042" cy="778042"/>
            </a:xfrm>
            <a:prstGeom prst="ellipse">
              <a:avLst/>
            </a:prstGeom>
            <a:solidFill>
              <a:schemeClr val="bg1"/>
            </a:soli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5">
                <a:defRPr/>
              </a:pPr>
              <a:endParaRPr lang="en-GB" sz="1765" kern="0" dirty="0">
                <a:solidFill>
                  <a:prstClr val="white"/>
                </a:solidFill>
                <a:latin typeface="Calibri" panose="020F0502020204030204"/>
              </a:endParaRPr>
            </a:p>
          </p:txBody>
        </p:sp>
        <p:graphicFrame>
          <p:nvGraphicFramePr>
            <p:cNvPr id="288" name="Diagram 287"/>
            <p:cNvGraphicFramePr/>
            <p:nvPr>
              <p:extLst/>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23" r:lo="rId24" r:qs="rId25" r:cs="rId26"/>
            </a:graphicData>
          </a:graphic>
        </p:graphicFrame>
      </p:grpSp>
      <p:sp>
        <p:nvSpPr>
          <p:cNvPr id="296" name="Rounded Rectangle 319"/>
          <p:cNvSpPr/>
          <p:nvPr/>
        </p:nvSpPr>
        <p:spPr>
          <a:xfrm>
            <a:off x="9774022" y="4472827"/>
            <a:ext cx="1129618" cy="251797"/>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5">
              <a:defRPr/>
            </a:pPr>
            <a:r>
              <a:rPr lang="en-GB" sz="1153" kern="0" dirty="0">
                <a:solidFill>
                  <a:srgbClr val="0072C6"/>
                </a:solidFill>
                <a:latin typeface="Segoe UI Semibold" panose="020B0702040204020203" pitchFamily="34" charset="0"/>
                <a:cs typeface="Segoe UI Semibold" panose="020B0702040204020203" pitchFamily="34" charset="0"/>
              </a:rPr>
              <a:t>directReports</a:t>
            </a:r>
          </a:p>
        </p:txBody>
      </p:sp>
      <p:cxnSp>
        <p:nvCxnSpPr>
          <p:cNvPr id="302" name="Straight Connector 301"/>
          <p:cNvCxnSpPr>
            <a:cxnSpLocks/>
            <a:stCxn id="296" idx="0"/>
          </p:cNvCxnSpPr>
          <p:nvPr/>
        </p:nvCxnSpPr>
        <p:spPr>
          <a:xfrm flipV="1">
            <a:off x="10338832" y="4064250"/>
            <a:ext cx="136543" cy="408577"/>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9215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Profile </a:t>
            </a:r>
            <a:r>
              <a:rPr lang="en-US"/>
              <a:t>API demo</a:t>
            </a:r>
            <a:r>
              <a:rPr lang="en-US" dirty="0"/>
              <a:t> </a:t>
            </a:r>
            <a:r>
              <a:rPr lang="en-US"/>
              <a:t>– Experience and API</a:t>
            </a:r>
            <a:endParaRPr lang="en-US" dirty="0"/>
          </a:p>
        </p:txBody>
      </p:sp>
      <p:sp>
        <p:nvSpPr>
          <p:cNvPr id="5" name="Text Placeholder 4"/>
          <p:cNvSpPr>
            <a:spLocks noGrp="1"/>
          </p:cNvSpPr>
          <p:nvPr>
            <p:ph type="body" sz="quarter" idx="10"/>
          </p:nvPr>
        </p:nvSpPr>
        <p:spPr/>
        <p:txBody>
          <a:bodyPr/>
          <a:lstStyle/>
          <a:p>
            <a:r>
              <a:rPr lang="nb-NO" sz="2353" dirty="0">
                <a:latin typeface="Courier New" panose="02070309020205020404" pitchFamily="49" charset="0"/>
                <a:cs typeface="Courier New" panose="02070309020205020404" pitchFamily="49" charset="0"/>
              </a:rPr>
              <a:t>graph.microsoft.com/v1.0/</a:t>
            </a:r>
          </a:p>
          <a:p>
            <a:endParaRPr lang="nb-NO" sz="2353" dirty="0">
              <a:latin typeface="Courier New" panose="02070309020205020404" pitchFamily="49" charset="0"/>
              <a:cs typeface="Courier New" panose="02070309020205020404" pitchFamily="49" charset="0"/>
            </a:endParaRPr>
          </a:p>
          <a:p>
            <a:r>
              <a:rPr lang="nb-NO" sz="2353" b="1" dirty="0">
                <a:latin typeface="Courier New" panose="02070309020205020404" pitchFamily="49" charset="0"/>
                <a:cs typeface="Courier New" panose="02070309020205020404" pitchFamily="49" charset="0"/>
              </a:rPr>
              <a:t>GET /me?$select=displayName,aboutMe,jobTitle,skills</a:t>
            </a:r>
          </a:p>
          <a:p>
            <a:endParaRPr lang="nb-NO" sz="2353" b="1" dirty="0">
              <a:latin typeface="Courier New" panose="02070309020205020404" pitchFamily="49" charset="0"/>
              <a:cs typeface="Courier New" panose="02070309020205020404" pitchFamily="49" charset="0"/>
            </a:endParaRPr>
          </a:p>
          <a:p>
            <a:r>
              <a:rPr lang="nb-NO" sz="2353" b="1" dirty="0">
                <a:latin typeface="Courier New" panose="02070309020205020404" pitchFamily="49" charset="0"/>
                <a:cs typeface="Courier New" panose="02070309020205020404" pitchFamily="49" charset="0"/>
              </a:rPr>
              <a:t>PATCH /me</a:t>
            </a:r>
          </a:p>
          <a:p>
            <a:endParaRPr lang="nb-NO" sz="2353" b="1" dirty="0">
              <a:latin typeface="Courier New" panose="02070309020205020404" pitchFamily="49" charset="0"/>
              <a:cs typeface="Courier New" panose="02070309020205020404" pitchFamily="49" charset="0"/>
            </a:endParaRPr>
          </a:p>
          <a:p>
            <a:r>
              <a:rPr lang="nb-NO" sz="2353" b="1" dirty="0">
                <a:latin typeface="Courier New" panose="02070309020205020404" pitchFamily="49" charset="0"/>
                <a:cs typeface="Courier New" panose="02070309020205020404" pitchFamily="49" charset="0"/>
              </a:rPr>
              <a:t>GET /me/manager</a:t>
            </a:r>
          </a:p>
          <a:p>
            <a:endParaRPr lang="nb-NO" sz="2353" b="1" dirty="0">
              <a:latin typeface="Courier New" panose="02070309020205020404" pitchFamily="49" charset="0"/>
              <a:cs typeface="Courier New" panose="02070309020205020404" pitchFamily="49" charset="0"/>
            </a:endParaRPr>
          </a:p>
          <a:p>
            <a:r>
              <a:rPr lang="nb-NO" sz="2353" b="1" dirty="0">
                <a:latin typeface="Courier New" panose="02070309020205020404" pitchFamily="49" charset="0"/>
                <a:cs typeface="Courier New" panose="02070309020205020404" pitchFamily="49" charset="0"/>
              </a:rPr>
              <a:t>GET /users/{id}</a:t>
            </a:r>
          </a:p>
          <a:p>
            <a:br>
              <a:rPr lang="nb-NO" sz="2353" b="1" dirty="0">
                <a:latin typeface="Courier New" panose="02070309020205020404" pitchFamily="49" charset="0"/>
                <a:cs typeface="Courier New" panose="02070309020205020404" pitchFamily="49" charset="0"/>
              </a:rPr>
            </a:br>
            <a:r>
              <a:rPr lang="nb-NO" sz="2353" b="1" dirty="0">
                <a:latin typeface="Courier New" panose="02070309020205020404" pitchFamily="49" charset="0"/>
                <a:cs typeface="Courier New" panose="02070309020205020404" pitchFamily="49" charset="0"/>
              </a:rPr>
              <a:t>GET /users/{id}/manager</a:t>
            </a:r>
          </a:p>
          <a:p>
            <a:endParaRPr lang="nb-NO" sz="2353" b="1" dirty="0">
              <a:latin typeface="Courier New" panose="02070309020205020404" pitchFamily="49" charset="0"/>
              <a:cs typeface="Courier New" panose="02070309020205020404" pitchFamily="49" charset="0"/>
            </a:endParaRPr>
          </a:p>
          <a:p>
            <a:r>
              <a:rPr lang="nb-NO" sz="2353" b="1" dirty="0">
                <a:latin typeface="Courier New" panose="02070309020205020404" pitchFamily="49" charset="0"/>
                <a:cs typeface="Courier New" panose="02070309020205020404" pitchFamily="49" charset="0"/>
              </a:rPr>
              <a:t>GET /users/{id}/directReports</a:t>
            </a:r>
            <a:endParaRPr lang="en-US" sz="2353" dirty="0"/>
          </a:p>
        </p:txBody>
      </p:sp>
    </p:spTree>
    <p:extLst>
      <p:ext uri="{BB962C8B-B14F-4D97-AF65-F5344CB8AC3E}">
        <p14:creationId xmlns:p14="http://schemas.microsoft.com/office/powerpoint/2010/main" val="4008065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8" end="8"/>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9" end="9"/>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Demo: Query the graph</a:t>
            </a:r>
          </a:p>
        </p:txBody>
      </p:sp>
      <p:sp>
        <p:nvSpPr>
          <p:cNvPr id="5" name="Text Placeholder 4"/>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159880379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People API demo – Experience and API</a:t>
            </a:r>
          </a:p>
        </p:txBody>
      </p:sp>
      <p:sp>
        <p:nvSpPr>
          <p:cNvPr id="5" name="Text Placeholder 4"/>
          <p:cNvSpPr>
            <a:spLocks noGrp="1"/>
          </p:cNvSpPr>
          <p:nvPr>
            <p:ph type="body" sz="quarter" idx="10"/>
          </p:nvPr>
        </p:nvSpPr>
        <p:spPr>
          <a:xfrm>
            <a:off x="269240" y="1197639"/>
            <a:ext cx="12815415" cy="5154704"/>
          </a:xfrm>
        </p:spPr>
        <p:txBody>
          <a:bodyPr vert="horz" wrap="square" lIns="143428" tIns="89642" rIns="143428" bIns="89642" rtlCol="0" anchor="t">
            <a:spAutoFit/>
          </a:bodyPr>
          <a:lstStyle/>
          <a:p>
            <a:r>
              <a:rPr lang="nb-NO" sz="3200" dirty="0">
                <a:latin typeface="Courier New" panose="02070309020205020404" pitchFamily="49" charset="0"/>
                <a:cs typeface="Courier New" panose="02070309020205020404" pitchFamily="49" charset="0"/>
              </a:rPr>
              <a:t>graph.microsoft.com/beta/</a:t>
            </a:r>
          </a:p>
          <a:p>
            <a:endParaRPr lang="nb-NO" sz="3200" dirty="0">
              <a:latin typeface="Courier New" panose="02070309020205020404" pitchFamily="49" charset="0"/>
              <a:cs typeface="Courier New" panose="02070309020205020404" pitchFamily="49" charset="0"/>
            </a:endParaRPr>
          </a:p>
          <a:p>
            <a:r>
              <a:rPr lang="nb-NO" sz="2400" b="1" dirty="0">
                <a:latin typeface="Courier New" panose="02070309020205020404" pitchFamily="49" charset="0"/>
                <a:cs typeface="Courier New" panose="02070309020205020404" pitchFamily="49" charset="0"/>
              </a:rPr>
              <a:t>/me/people?$top=50&amp;$select=displayName</a:t>
            </a:r>
          </a:p>
          <a:p>
            <a:endParaRPr lang="nb-NO" sz="2400" b="1" dirty="0">
              <a:latin typeface="Courier New" panose="02070309020205020404" pitchFamily="49" charset="0"/>
              <a:cs typeface="Courier New" panose="02070309020205020404" pitchFamily="49" charset="0"/>
            </a:endParaRPr>
          </a:p>
          <a:p>
            <a:r>
              <a:rPr lang="nb-NO" sz="2400" b="1" dirty="0">
                <a:latin typeface="Courier New" panose="02070309020205020404" pitchFamily="49" charset="0"/>
                <a:cs typeface="Courier New" panose="02070309020205020404" pitchFamily="49" charset="0"/>
              </a:rPr>
              <a:t>/me/people?$search="John"</a:t>
            </a:r>
          </a:p>
          <a:p>
            <a:endParaRPr lang="nb-NO" sz="2400" b="1" dirty="0">
              <a:latin typeface="Courier New" panose="02070309020205020404" pitchFamily="49" charset="0"/>
              <a:cs typeface="Courier New" panose="02070309020205020404" pitchFamily="49" charset="0"/>
            </a:endParaRPr>
          </a:p>
          <a:p>
            <a:r>
              <a:rPr lang="nb-NO" sz="2400" b="1" dirty="0">
                <a:latin typeface="Courier New" panose="02070309020205020404" pitchFamily="49" charset="0"/>
                <a:cs typeface="Courier New" panose="02070309020205020404" pitchFamily="49" charset="0"/>
              </a:rPr>
              <a:t>/me/people?$seach="topic:api"</a:t>
            </a:r>
          </a:p>
          <a:p>
            <a:endParaRPr lang="nb-NO" sz="2400" b="1" dirty="0">
              <a:latin typeface="Courier New" panose="02070309020205020404" pitchFamily="49" charset="0"/>
              <a:cs typeface="Courier New" panose="02070309020205020404" pitchFamily="49" charset="0"/>
            </a:endParaRPr>
          </a:p>
          <a:p>
            <a:r>
              <a:rPr lang="nb-NO" sz="2400" b="1" dirty="0">
                <a:latin typeface="Courier New" panose="02070309020205020404" pitchFamily="49" charset="0"/>
                <a:cs typeface="Courier New" panose="02070309020205020404" pitchFamily="49" charset="0"/>
              </a:rPr>
              <a:t>/me/people?</a:t>
            </a:r>
            <a:br>
              <a:rPr lang="nb-NO" sz="2400" b="1" dirty="0">
                <a:latin typeface="Courier New" panose="02070309020205020404" pitchFamily="49" charset="0"/>
                <a:cs typeface="Courier New" panose="02070309020205020404" pitchFamily="49" charset="0"/>
              </a:rPr>
            </a:br>
            <a:r>
              <a:rPr lang="nb-NO" sz="2400" b="1" dirty="0">
                <a:latin typeface="Courier New" panose="02070309020205020404" pitchFamily="49" charset="0"/>
                <a:cs typeface="Courier New" panose="02070309020205020404" pitchFamily="49" charset="0"/>
              </a:rPr>
              <a:t>?$filter=sources/any(source:source/type eq 'Directory')</a:t>
            </a:r>
          </a:p>
          <a:p>
            <a:endParaRPr lang="nb-NO" sz="2400" b="1" dirty="0">
              <a:latin typeface="Courier New" panose="02070309020205020404" pitchFamily="49" charset="0"/>
              <a:cs typeface="Courier New" panose="02070309020205020404" pitchFamily="49" charset="0"/>
            </a:endParaRPr>
          </a:p>
          <a:p>
            <a:r>
              <a:rPr lang="nb-NO" sz="2400" b="1" dirty="0">
                <a:latin typeface="Courier New" panose="02070309020205020404" pitchFamily="49" charset="0"/>
                <a:cs typeface="Courier New" panose="02070309020205020404" pitchFamily="49" charset="0"/>
              </a:rPr>
              <a:t>/users/{id}/people</a:t>
            </a:r>
          </a:p>
        </p:txBody>
      </p:sp>
    </p:spTree>
    <p:extLst>
      <p:ext uri="{BB962C8B-B14F-4D97-AF65-F5344CB8AC3E}">
        <p14:creationId xmlns:p14="http://schemas.microsoft.com/office/powerpoint/2010/main" val="14620089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4" end="4"/>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6" end="6"/>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8" end="8"/>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Provisioning Sites with CSOM</a:t>
            </a:r>
          </a:p>
        </p:txBody>
      </p:sp>
      <p:sp>
        <p:nvSpPr>
          <p:cNvPr id="5" name="Text Placeholder 4"/>
          <p:cNvSpPr>
            <a:spLocks noGrp="1"/>
          </p:cNvSpPr>
          <p:nvPr>
            <p:ph type="body" sz="quarter" idx="10"/>
          </p:nvPr>
        </p:nvSpPr>
        <p:spPr>
          <a:xfrm>
            <a:off x="269240" y="1197638"/>
            <a:ext cx="11653522" cy="4887966"/>
          </a:xfrm>
        </p:spPr>
        <p:txBody>
          <a:bodyPr/>
          <a:lstStyle/>
          <a:p>
            <a:r>
              <a:rPr lang="en-US" sz="1961" dirty="0" err="1"/>
              <a:t>var</a:t>
            </a:r>
            <a:r>
              <a:rPr lang="en-US" sz="1961" dirty="0"/>
              <a:t> tenant = new Tenant(</a:t>
            </a:r>
            <a:r>
              <a:rPr lang="en-US" sz="1961" dirty="0" err="1"/>
              <a:t>clientContext</a:t>
            </a:r>
            <a:r>
              <a:rPr lang="en-US" sz="1961" dirty="0"/>
              <a:t>);</a:t>
            </a:r>
          </a:p>
          <a:p>
            <a:r>
              <a:rPr lang="en-US" sz="1961" dirty="0" err="1"/>
              <a:t>var</a:t>
            </a:r>
            <a:r>
              <a:rPr lang="en-US" sz="1961" dirty="0"/>
              <a:t> </a:t>
            </a:r>
            <a:r>
              <a:rPr lang="en-US" sz="1961" dirty="0" err="1"/>
              <a:t>spoOperation</a:t>
            </a:r>
            <a:r>
              <a:rPr lang="en-US" sz="1961" dirty="0"/>
              <a:t> = </a:t>
            </a:r>
            <a:r>
              <a:rPr lang="en-US" sz="1961" dirty="0" err="1"/>
              <a:t>tenant.CreateSite</a:t>
            </a:r>
            <a:r>
              <a:rPr lang="en-US" sz="1961" dirty="0"/>
              <a:t>(new </a:t>
            </a:r>
            <a:r>
              <a:rPr lang="en-US" sz="1961" dirty="0" err="1"/>
              <a:t>SiteCreationProperties</a:t>
            </a:r>
            <a:r>
              <a:rPr lang="en-US" sz="1961" dirty="0"/>
              <a:t>                        {</a:t>
            </a:r>
          </a:p>
          <a:p>
            <a:r>
              <a:rPr lang="en-US" sz="1961" dirty="0"/>
              <a:t>	</a:t>
            </a:r>
            <a:r>
              <a:rPr lang="en-US" sz="1961" dirty="0" err="1"/>
              <a:t>Url</a:t>
            </a:r>
            <a:r>
              <a:rPr lang="en-US" sz="1961" dirty="0"/>
              <a:t> ="https://&lt;tenant&gt;.sharepoint.com/sites/&lt;</a:t>
            </a:r>
            <a:r>
              <a:rPr lang="en-US" sz="1961" dirty="0" err="1"/>
              <a:t>siteName</a:t>
            </a:r>
            <a:r>
              <a:rPr lang="en-US" sz="1961" dirty="0"/>
              <a:t>&gt;",</a:t>
            </a:r>
            <a:br>
              <a:rPr lang="en-US" sz="1961" dirty="0"/>
            </a:br>
            <a:r>
              <a:rPr lang="en-US" sz="1961" dirty="0"/>
              <a:t>	Owner = "user@tenant.com",</a:t>
            </a:r>
            <a:br>
              <a:rPr lang="en-US" sz="1961" dirty="0"/>
            </a:br>
            <a:r>
              <a:rPr lang="en-US" sz="1961" dirty="0"/>
              <a:t>	Template = "BLANKINTERNETCONTAINER#0",</a:t>
            </a:r>
            <a:br>
              <a:rPr lang="en-US" sz="1961" dirty="0"/>
            </a:br>
            <a:r>
              <a:rPr lang="en-US" sz="1961" dirty="0"/>
              <a:t>	Title = "Contoso Property Management Dashboard",                            	</a:t>
            </a:r>
            <a:r>
              <a:rPr lang="en-US" sz="1961" dirty="0" err="1"/>
              <a:t>StorageMaximumLevel</a:t>
            </a:r>
            <a:r>
              <a:rPr lang="en-US" sz="1961" dirty="0"/>
              <a:t> = 1000,                            	</a:t>
            </a:r>
            <a:r>
              <a:rPr lang="en-US" sz="1961" dirty="0" err="1"/>
              <a:t>StorageWarningLevel</a:t>
            </a:r>
            <a:r>
              <a:rPr lang="en-US" sz="1961" dirty="0"/>
              <a:t> = 750,</a:t>
            </a:r>
            <a:br>
              <a:rPr lang="en-US" sz="1961" dirty="0"/>
            </a:br>
            <a:r>
              <a:rPr lang="en-US" sz="1961" dirty="0"/>
              <a:t>	</a:t>
            </a:r>
            <a:r>
              <a:rPr lang="en-US" sz="1961" dirty="0" err="1"/>
              <a:t>TimeZoneId</a:t>
            </a:r>
            <a:r>
              <a:rPr lang="en-US" sz="1961" dirty="0"/>
              <a:t> = 7,</a:t>
            </a:r>
            <a:br>
              <a:rPr lang="en-US" sz="1961" dirty="0"/>
            </a:br>
            <a:r>
              <a:rPr lang="en-US" sz="1961" dirty="0"/>
              <a:t>	</a:t>
            </a:r>
            <a:r>
              <a:rPr lang="en-US" sz="1961" dirty="0" err="1"/>
              <a:t>UserCodeMaximumLevel</a:t>
            </a:r>
            <a:r>
              <a:rPr lang="en-US" sz="1961" dirty="0"/>
              <a:t> = 550,                            	</a:t>
            </a:r>
            <a:r>
              <a:rPr lang="en-US" sz="1961" dirty="0" err="1"/>
              <a:t>UserCodeWarningLevel</a:t>
            </a:r>
            <a:r>
              <a:rPr lang="en-US" sz="1961" dirty="0"/>
              <a:t> = 500</a:t>
            </a:r>
          </a:p>
          <a:p>
            <a:r>
              <a:rPr lang="en-US" sz="1961" dirty="0"/>
              <a:t>});</a:t>
            </a:r>
          </a:p>
          <a:p>
            <a:r>
              <a:rPr lang="en-US" sz="1961" dirty="0" err="1"/>
              <a:t>clientContext.Load</a:t>
            </a:r>
            <a:r>
              <a:rPr lang="en-US" sz="1961" dirty="0"/>
              <a:t>(</a:t>
            </a:r>
            <a:r>
              <a:rPr lang="en-US" sz="1961" dirty="0" err="1"/>
              <a:t>spoOperation</a:t>
            </a:r>
            <a:r>
              <a:rPr lang="en-US" sz="1961" dirty="0"/>
              <a:t>);</a:t>
            </a:r>
          </a:p>
          <a:p>
            <a:r>
              <a:rPr lang="en-US" sz="1961" dirty="0" err="1"/>
              <a:t>clientContext.ExecuteQuery</a:t>
            </a:r>
            <a:r>
              <a:rPr lang="en-US" sz="1961" dirty="0"/>
              <a:t>();</a:t>
            </a:r>
          </a:p>
          <a:p>
            <a:endParaRPr lang="en-US" sz="1961" dirty="0"/>
          </a:p>
        </p:txBody>
      </p:sp>
    </p:spTree>
    <p:extLst>
      <p:ext uri="{BB962C8B-B14F-4D97-AF65-F5344CB8AC3E}">
        <p14:creationId xmlns:p14="http://schemas.microsoft.com/office/powerpoint/2010/main" val="2749956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Provisioning Groups with Graph</a:t>
            </a:r>
          </a:p>
        </p:txBody>
      </p:sp>
      <p:sp>
        <p:nvSpPr>
          <p:cNvPr id="5" name="Text Placeholder 4"/>
          <p:cNvSpPr>
            <a:spLocks noGrp="1"/>
          </p:cNvSpPr>
          <p:nvPr>
            <p:ph type="body" sz="quarter" idx="10"/>
          </p:nvPr>
        </p:nvSpPr>
        <p:spPr>
          <a:xfrm>
            <a:off x="269240" y="1197638"/>
            <a:ext cx="11653522" cy="4240764"/>
          </a:xfrm>
        </p:spPr>
        <p:txBody>
          <a:bodyPr/>
          <a:lstStyle/>
          <a:p>
            <a:r>
              <a:rPr lang="en-US" sz="2353" dirty="0" err="1"/>
              <a:t>var</a:t>
            </a:r>
            <a:r>
              <a:rPr lang="en-US" sz="2353" dirty="0"/>
              <a:t> g = new Group {</a:t>
            </a:r>
          </a:p>
          <a:p>
            <a:r>
              <a:rPr lang="en-US" sz="2353" dirty="0"/>
              <a:t>            </a:t>
            </a:r>
            <a:r>
              <a:rPr lang="en-US" sz="2353" dirty="0" err="1"/>
              <a:t>DisplayName</a:t>
            </a:r>
            <a:r>
              <a:rPr lang="en-US" sz="2353" dirty="0"/>
              <a:t> = "My Group",</a:t>
            </a:r>
          </a:p>
          <a:p>
            <a:r>
              <a:rPr lang="en-US" sz="2353" dirty="0"/>
              <a:t>		 </a:t>
            </a:r>
            <a:r>
              <a:rPr lang="en-US" sz="2353" dirty="0" err="1"/>
              <a:t>MailNickname</a:t>
            </a:r>
            <a:r>
              <a:rPr lang="en-US" sz="2353" dirty="0"/>
              <a:t> = "</a:t>
            </a:r>
            <a:r>
              <a:rPr lang="en-US" sz="2353" dirty="0" err="1"/>
              <a:t>MyGroup</a:t>
            </a:r>
            <a:r>
              <a:rPr lang="en-US" sz="2353" dirty="0"/>
              <a:t>",</a:t>
            </a:r>
          </a:p>
          <a:p>
            <a:r>
              <a:rPr lang="en-US" sz="2353" dirty="0"/>
              <a:t>            </a:t>
            </a:r>
            <a:r>
              <a:rPr lang="en-US" sz="2353" dirty="0" err="1"/>
              <a:t>SecurityEnabled</a:t>
            </a:r>
            <a:r>
              <a:rPr lang="en-US" sz="2353" dirty="0"/>
              <a:t> = false,</a:t>
            </a:r>
          </a:p>
          <a:p>
            <a:r>
              <a:rPr lang="en-US" sz="2353" dirty="0"/>
              <a:t>            </a:t>
            </a:r>
            <a:r>
              <a:rPr lang="en-US" sz="2353" dirty="0" err="1"/>
              <a:t>MailEnabled</a:t>
            </a:r>
            <a:r>
              <a:rPr lang="en-US" sz="2353" dirty="0"/>
              <a:t> = true,</a:t>
            </a:r>
          </a:p>
          <a:p>
            <a:r>
              <a:rPr lang="en-US" sz="2353" dirty="0"/>
              <a:t>            Description = "A nice group",</a:t>
            </a:r>
          </a:p>
          <a:p>
            <a:r>
              <a:rPr lang="en-US" sz="2353" dirty="0"/>
              <a:t>            </a:t>
            </a:r>
            <a:r>
              <a:rPr lang="en-US" sz="2353" dirty="0" err="1"/>
              <a:t>GroupTypes</a:t>
            </a:r>
            <a:r>
              <a:rPr lang="en-US" sz="2353" dirty="0"/>
              <a:t> = new[] { "Unified" },</a:t>
            </a:r>
          </a:p>
          <a:p>
            <a:r>
              <a:rPr lang="en-US" sz="2353" dirty="0"/>
              <a:t>        };</a:t>
            </a:r>
          </a:p>
          <a:p>
            <a:r>
              <a:rPr lang="en-US" sz="2353" dirty="0"/>
              <a:t>g = await </a:t>
            </a:r>
            <a:r>
              <a:rPr lang="en-US" sz="2353" dirty="0" err="1"/>
              <a:t>graphService.Groups.Request</a:t>
            </a:r>
            <a:r>
              <a:rPr lang="en-US" sz="2353" dirty="0"/>
              <a:t>().</a:t>
            </a:r>
            <a:r>
              <a:rPr lang="en-US" sz="2353" dirty="0" err="1"/>
              <a:t>AddAsync</a:t>
            </a:r>
            <a:r>
              <a:rPr lang="en-US" sz="2353" dirty="0"/>
              <a:t>(g);</a:t>
            </a:r>
            <a:endParaRPr lang="en-US" dirty="0"/>
          </a:p>
          <a:p>
            <a:endParaRPr lang="en-US" dirty="0"/>
          </a:p>
        </p:txBody>
      </p:sp>
    </p:spTree>
    <p:extLst>
      <p:ext uri="{BB962C8B-B14F-4D97-AF65-F5344CB8AC3E}">
        <p14:creationId xmlns:p14="http://schemas.microsoft.com/office/powerpoint/2010/main" val="30979663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495"/>
            <a:ext cx="11653523" cy="4900035"/>
          </a:xfrm>
        </p:spPr>
        <p:txBody>
          <a:bodyPr/>
          <a:lstStyle/>
          <a:p>
            <a:r>
              <a:rPr lang="en-US" dirty="0"/>
              <a:t>Connect to the files where they live</a:t>
            </a:r>
          </a:p>
          <a:p>
            <a:pPr lvl="1"/>
            <a:r>
              <a:rPr lang="en-US" dirty="0"/>
              <a:t>Access to metadata + content on Mobile and Web</a:t>
            </a:r>
          </a:p>
          <a:p>
            <a:pPr lvl="1"/>
            <a:r>
              <a:rPr lang="en-US" dirty="0"/>
              <a:t>Sync files to your devices</a:t>
            </a:r>
          </a:p>
          <a:p>
            <a:pPr lvl="1"/>
            <a:r>
              <a:rPr lang="en-US" dirty="0"/>
              <a:t>Share files with ease</a:t>
            </a:r>
          </a:p>
          <a:p>
            <a:pPr lvl="1"/>
            <a:r>
              <a:rPr lang="en-US" dirty="0"/>
              <a:t>Rich thumbnails and previews</a:t>
            </a:r>
          </a:p>
          <a:p>
            <a:pPr lvl="1"/>
            <a:r>
              <a:rPr lang="en-US" dirty="0"/>
              <a:t>Quickly integrates with your apps through pickers and APIs</a:t>
            </a:r>
          </a:p>
          <a:p>
            <a:pPr lvl="1"/>
            <a:r>
              <a:rPr lang="en-US" dirty="0"/>
              <a:t>Find the most relevant files with Delve insights</a:t>
            </a:r>
          </a:p>
          <a:p>
            <a:r>
              <a:rPr lang="en-US" dirty="0"/>
              <a:t>Build a compliant app on Office 365</a:t>
            </a:r>
          </a:p>
          <a:p>
            <a:pPr lvl="1"/>
            <a:r>
              <a:rPr lang="en-US" dirty="0"/>
              <a:t>Store your app data in SharePoint or OneDrive and get Office 365 benefits like compliance, auditing, enterprise sharing</a:t>
            </a:r>
          </a:p>
          <a:p>
            <a:pPr lvl="1"/>
            <a:r>
              <a:rPr lang="en-US" dirty="0"/>
              <a:t>AAD enables advanced security like multi-factor </a:t>
            </a:r>
            <a:r>
              <a:rPr lang="en-US" dirty="0" err="1"/>
              <a:t>auth</a:t>
            </a:r>
            <a:endParaRPr lang="en-US" dirty="0"/>
          </a:p>
        </p:txBody>
      </p:sp>
      <p:sp>
        <p:nvSpPr>
          <p:cNvPr id="3" name="Title 2"/>
          <p:cNvSpPr>
            <a:spLocks noGrp="1"/>
          </p:cNvSpPr>
          <p:nvPr>
            <p:ph type="title"/>
          </p:nvPr>
        </p:nvSpPr>
        <p:spPr/>
        <p:txBody>
          <a:bodyPr/>
          <a:lstStyle/>
          <a:p>
            <a:r>
              <a:rPr lang="en-US" dirty="0"/>
              <a:t>What can I do with OneDrive?</a:t>
            </a:r>
          </a:p>
        </p:txBody>
      </p:sp>
    </p:spTree>
    <p:extLst>
      <p:ext uri="{BB962C8B-B14F-4D97-AF65-F5344CB8AC3E}">
        <p14:creationId xmlns:p14="http://schemas.microsoft.com/office/powerpoint/2010/main" val="1228976834"/>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69239" y="1189495"/>
            <a:ext cx="11653523" cy="2465675"/>
          </a:xfrm>
        </p:spPr>
        <p:txBody>
          <a:bodyPr/>
          <a:lstStyle/>
          <a:p>
            <a:r>
              <a:rPr lang="en-US" dirty="0"/>
              <a:t>The best way to connect to OneDrive</a:t>
            </a:r>
          </a:p>
          <a:p>
            <a:r>
              <a:rPr lang="en-US" dirty="0"/>
              <a:t>One API to integrate with the breadth of Office 365</a:t>
            </a:r>
          </a:p>
          <a:p>
            <a:r>
              <a:rPr lang="en-US" dirty="0"/>
              <a:t>Same authentication for work, home, and school</a:t>
            </a:r>
          </a:p>
          <a:p>
            <a:r>
              <a:rPr lang="en-US" dirty="0"/>
              <a:t>See </a:t>
            </a:r>
            <a:r>
              <a:rPr lang="en-US" dirty="0">
                <a:hlinkClick r:id="rId3"/>
              </a:rPr>
              <a:t>https://graph.microsoft.io</a:t>
            </a:r>
            <a:r>
              <a:rPr lang="en-US" dirty="0"/>
              <a:t> for details</a:t>
            </a:r>
          </a:p>
        </p:txBody>
      </p:sp>
      <p:sp>
        <p:nvSpPr>
          <p:cNvPr id="4" name="Title 3"/>
          <p:cNvSpPr>
            <a:spLocks noGrp="1"/>
          </p:cNvSpPr>
          <p:nvPr>
            <p:ph type="title"/>
          </p:nvPr>
        </p:nvSpPr>
        <p:spPr/>
        <p:txBody>
          <a:bodyPr/>
          <a:lstStyle/>
          <a:p>
            <a:r>
              <a:rPr lang="en-US" dirty="0"/>
              <a:t>OneDrive in Microsoft Graph API</a:t>
            </a:r>
          </a:p>
        </p:txBody>
      </p:sp>
    </p:spTree>
    <p:extLst>
      <p:ext uri="{BB962C8B-B14F-4D97-AF65-F5344CB8AC3E}">
        <p14:creationId xmlns:p14="http://schemas.microsoft.com/office/powerpoint/2010/main" val="3178770537"/>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Read data from existing SharePoint site</a:t>
            </a:r>
          </a:p>
        </p:txBody>
      </p:sp>
      <p:sp>
        <p:nvSpPr>
          <p:cNvPr id="2" name="Text Placeholder 1"/>
          <p:cNvSpPr>
            <a:spLocks noGrp="1"/>
          </p:cNvSpPr>
          <p:nvPr>
            <p:ph type="body" sz="quarter" idx="10"/>
          </p:nvPr>
        </p:nvSpPr>
        <p:spPr>
          <a:xfrm>
            <a:off x="269241" y="1307461"/>
            <a:ext cx="11653522" cy="5364694"/>
          </a:xfrm>
        </p:spPr>
        <p:txBody>
          <a:bodyPr/>
          <a:lstStyle/>
          <a:p>
            <a:r>
              <a:rPr lang="en-US" sz="3137" dirty="0"/>
              <a:t>GET </a:t>
            </a:r>
            <a:r>
              <a:rPr lang="en-US" sz="3137" dirty="0">
                <a:solidFill>
                  <a:schemeClr val="accent2">
                    <a:lumMod val="75000"/>
                  </a:schemeClr>
                </a:solidFill>
              </a:rPr>
              <a:t>https://graph.microsoft.com/beta/sites/			{</a:t>
            </a:r>
            <a:r>
              <a:rPr lang="en-US" sz="3137" dirty="0" err="1">
                <a:solidFill>
                  <a:schemeClr val="accent2">
                    <a:lumMod val="75000"/>
                  </a:schemeClr>
                </a:solidFill>
              </a:rPr>
              <a:t>siteId</a:t>
            </a:r>
            <a:r>
              <a:rPr lang="en-US" sz="3137" dirty="0">
                <a:solidFill>
                  <a:schemeClr val="accent2">
                    <a:lumMod val="75000"/>
                  </a:schemeClr>
                </a:solidFill>
              </a:rPr>
              <a:t>}/lists/{</a:t>
            </a:r>
            <a:r>
              <a:rPr lang="en-US" sz="3137" dirty="0" err="1">
                <a:solidFill>
                  <a:schemeClr val="accent2">
                    <a:lumMod val="75000"/>
                  </a:schemeClr>
                </a:solidFill>
              </a:rPr>
              <a:t>listId</a:t>
            </a:r>
            <a:r>
              <a:rPr lang="en-US" sz="3137" dirty="0">
                <a:solidFill>
                  <a:schemeClr val="accent2">
                    <a:lumMod val="75000"/>
                  </a:schemeClr>
                </a:solidFill>
              </a:rPr>
              <a:t>}/</a:t>
            </a:r>
            <a:r>
              <a:rPr lang="en-US" sz="3137" dirty="0" err="1">
                <a:solidFill>
                  <a:schemeClr val="accent2">
                    <a:lumMod val="75000"/>
                  </a:schemeClr>
                </a:solidFill>
              </a:rPr>
              <a:t>items?expand</a:t>
            </a:r>
            <a:r>
              <a:rPr lang="en-US" sz="3137" dirty="0">
                <a:solidFill>
                  <a:schemeClr val="accent2">
                    <a:lumMod val="75000"/>
                  </a:schemeClr>
                </a:solidFill>
              </a:rPr>
              <a:t>=</a:t>
            </a:r>
            <a:r>
              <a:rPr lang="en-US" sz="3137" dirty="0" err="1">
                <a:solidFill>
                  <a:schemeClr val="accent2">
                    <a:lumMod val="75000"/>
                  </a:schemeClr>
                </a:solidFill>
              </a:rPr>
              <a:t>columnSet</a:t>
            </a:r>
            <a:endParaRPr lang="en-US" dirty="0">
              <a:solidFill>
                <a:schemeClr val="accent2">
                  <a:lumMod val="75000"/>
                </a:schemeClr>
              </a:solidFill>
            </a:endParaRPr>
          </a:p>
          <a:p>
            <a:endParaRPr lang="en-US" sz="1961" dirty="0"/>
          </a:p>
          <a:p>
            <a:r>
              <a:rPr lang="en-US" sz="1568" dirty="0">
                <a:solidFill>
                  <a:schemeClr val="accent2">
                    <a:lumMod val="50000"/>
                  </a:schemeClr>
                </a:solidFill>
              </a:rPr>
              <a:t>{ "value":[ {</a:t>
            </a:r>
          </a:p>
          <a:p>
            <a:r>
              <a:rPr lang="en-US" sz="1568" dirty="0">
                <a:solidFill>
                  <a:schemeClr val="accent2">
                    <a:lumMod val="50000"/>
                  </a:schemeClr>
                </a:solidFill>
              </a:rPr>
              <a:t>    "</a:t>
            </a:r>
            <a:r>
              <a:rPr lang="en-US" sz="1568" dirty="0" err="1">
                <a:solidFill>
                  <a:schemeClr val="accent2">
                    <a:lumMod val="50000"/>
                  </a:schemeClr>
                </a:solidFill>
              </a:rPr>
              <a:t>createdBy</a:t>
            </a:r>
            <a:r>
              <a:rPr lang="en-US" sz="1568" dirty="0">
                <a:solidFill>
                  <a:schemeClr val="accent2">
                    <a:lumMod val="50000"/>
                  </a:schemeClr>
                </a:solidFill>
              </a:rPr>
              <a:t>": { "user" : {"id":"d54e4cdd-d2ca-4c39-bfa5-35895bca12f0","displayName":"Gareth"}},</a:t>
            </a:r>
          </a:p>
          <a:p>
            <a:r>
              <a:rPr lang="en-US" sz="1568" dirty="0">
                <a:solidFill>
                  <a:schemeClr val="accent2">
                    <a:lumMod val="50000"/>
                  </a:schemeClr>
                </a:solidFill>
              </a:rPr>
              <a:t>    "createdDateTime":"2016-09-20T08:16:21Z",</a:t>
            </a:r>
          </a:p>
          <a:p>
            <a:r>
              <a:rPr lang="en-US" sz="1568" dirty="0">
                <a:solidFill>
                  <a:schemeClr val="accent2">
                    <a:lumMod val="50000"/>
                  </a:schemeClr>
                </a:solidFill>
              </a:rPr>
              <a:t>    "</a:t>
            </a:r>
            <a:r>
              <a:rPr lang="en-US" sz="1568" b="1" dirty="0">
                <a:solidFill>
                  <a:schemeClr val="accent2">
                    <a:lumMod val="50000"/>
                  </a:schemeClr>
                </a:solidFill>
              </a:rPr>
              <a:t>eTag</a:t>
            </a:r>
            <a:r>
              <a:rPr lang="en-US" sz="1568" dirty="0">
                <a:solidFill>
                  <a:schemeClr val="accent2">
                    <a:lumMod val="50000"/>
                  </a:schemeClr>
                </a:solidFill>
              </a:rPr>
              <a:t>":"1610ac6a-24f6-4458-9733-1e5977c63caa,1",</a:t>
            </a:r>
          </a:p>
          <a:p>
            <a:r>
              <a:rPr lang="en-US" sz="1568" dirty="0">
                <a:solidFill>
                  <a:schemeClr val="accent2">
                    <a:lumMod val="50000"/>
                  </a:schemeClr>
                </a:solidFill>
              </a:rPr>
              <a:t>    "id":"1610ac6a-24f6-4458-9733-1e5977c63caa",</a:t>
            </a:r>
          </a:p>
          <a:p>
            <a:r>
              <a:rPr lang="en-US" sz="1568" dirty="0">
                <a:solidFill>
                  <a:schemeClr val="accent2">
                    <a:lumMod val="50000"/>
                  </a:schemeClr>
                </a:solidFill>
              </a:rPr>
              <a:t>    "</a:t>
            </a:r>
            <a:r>
              <a:rPr lang="en-US" sz="1568" dirty="0" err="1">
                <a:solidFill>
                  <a:schemeClr val="accent2">
                    <a:lumMod val="50000"/>
                  </a:schemeClr>
                </a:solidFill>
              </a:rPr>
              <a:t>lastModifiedBy</a:t>
            </a:r>
            <a:r>
              <a:rPr lang="en-US" sz="1568" dirty="0">
                <a:solidFill>
                  <a:schemeClr val="accent2">
                    <a:lumMod val="50000"/>
                  </a:schemeClr>
                </a:solidFill>
              </a:rPr>
              <a:t>":{"user":{"id":"d54e4cdd-d2ca-4c39-bfa5-35895bca12f0","displayName":"Gareth"}},</a:t>
            </a:r>
          </a:p>
          <a:p>
            <a:r>
              <a:rPr lang="en-US" sz="1568" dirty="0">
                <a:solidFill>
                  <a:schemeClr val="accent2">
                    <a:lumMod val="50000"/>
                  </a:schemeClr>
                </a:solidFill>
              </a:rPr>
              <a:t>    "lastModifiedDateTime":"2016-09-0T08:16:21Z",</a:t>
            </a:r>
          </a:p>
          <a:p>
            <a:r>
              <a:rPr lang="en-US" sz="1568" dirty="0">
                <a:solidFill>
                  <a:schemeClr val="accent2">
                    <a:lumMod val="50000"/>
                  </a:schemeClr>
                </a:solidFill>
              </a:rPr>
              <a:t>    "</a:t>
            </a:r>
            <a:r>
              <a:rPr lang="en-US" sz="1568" dirty="0" err="1">
                <a:solidFill>
                  <a:schemeClr val="accent2">
                    <a:lumMod val="50000"/>
                  </a:schemeClr>
                </a:solidFill>
              </a:rPr>
              <a:t>webUrl</a:t>
            </a:r>
            <a:r>
              <a:rPr lang="en-US" sz="1568" dirty="0">
                <a:solidFill>
                  <a:schemeClr val="accent2">
                    <a:lumMod val="50000"/>
                  </a:schemeClr>
                </a:solidFill>
              </a:rPr>
              <a:t>":"https://site.sharepoint.com/sites/</a:t>
            </a:r>
            <a:r>
              <a:rPr lang="en-US" sz="1568" dirty="0" err="1">
                <a:solidFill>
                  <a:schemeClr val="accent2">
                    <a:lumMod val="50000"/>
                  </a:schemeClr>
                </a:solidFill>
              </a:rPr>
              <a:t>SuiteLevelAppDemo</a:t>
            </a:r>
            <a:r>
              <a:rPr lang="en-US" sz="1568" dirty="0">
                <a:solidFill>
                  <a:schemeClr val="accent2">
                    <a:lumMod val="50000"/>
                  </a:schemeClr>
                </a:solidFill>
              </a:rPr>
              <a:t>/Lists/</a:t>
            </a:r>
            <a:r>
              <a:rPr lang="en-US" sz="1568" dirty="0" err="1">
                <a:solidFill>
                  <a:schemeClr val="accent2">
                    <a:lumMod val="50000"/>
                  </a:schemeClr>
                </a:solidFill>
              </a:rPr>
              <a:t>NewHireTasks</a:t>
            </a:r>
            <a:r>
              <a:rPr lang="en-US" sz="1568" dirty="0">
                <a:solidFill>
                  <a:schemeClr val="accent2">
                    <a:lumMod val="50000"/>
                  </a:schemeClr>
                </a:solidFill>
              </a:rPr>
              <a:t>/1_.000",</a:t>
            </a:r>
          </a:p>
          <a:p>
            <a:r>
              <a:rPr lang="en-US" sz="1568" dirty="0">
                <a:solidFill>
                  <a:schemeClr val="accent2">
                    <a:lumMod val="50000"/>
                  </a:schemeClr>
                </a:solidFill>
              </a:rPr>
              <a:t>    "listItemId":1,</a:t>
            </a:r>
          </a:p>
          <a:p>
            <a:r>
              <a:rPr lang="en-US" sz="1568" dirty="0">
                <a:solidFill>
                  <a:schemeClr val="accent2">
                    <a:lumMod val="50000"/>
                  </a:schemeClr>
                </a:solidFill>
              </a:rPr>
              <a:t>    "</a:t>
            </a:r>
            <a:r>
              <a:rPr lang="en-US" sz="1568" b="1" dirty="0" err="1">
                <a:solidFill>
                  <a:schemeClr val="accent2">
                    <a:lumMod val="50000"/>
                  </a:schemeClr>
                </a:solidFill>
              </a:rPr>
              <a:t>columnSet</a:t>
            </a:r>
            <a:r>
              <a:rPr lang="en-US" sz="1568" dirty="0">
                <a:solidFill>
                  <a:schemeClr val="accent2">
                    <a:lumMod val="50000"/>
                  </a:schemeClr>
                </a:solidFill>
              </a:rPr>
              <a:t>":{</a:t>
            </a:r>
          </a:p>
          <a:p>
            <a:r>
              <a:rPr lang="en-US" sz="1568" dirty="0">
                <a:solidFill>
                  <a:schemeClr val="accent2">
                    <a:lumMod val="50000"/>
                  </a:schemeClr>
                </a:solidFill>
              </a:rPr>
              <a:t>      "</a:t>
            </a:r>
            <a:r>
              <a:rPr lang="en-US" sz="1568" b="1" dirty="0" err="1">
                <a:solidFill>
                  <a:schemeClr val="accent2">
                    <a:lumMod val="50000"/>
                  </a:schemeClr>
                </a:solidFill>
              </a:rPr>
              <a:t>Title</a:t>
            </a:r>
            <a:r>
              <a:rPr lang="en-US" sz="1568" dirty="0" err="1">
                <a:solidFill>
                  <a:schemeClr val="accent2">
                    <a:lumMod val="50000"/>
                  </a:schemeClr>
                </a:solidFill>
              </a:rPr>
              <a:t>":"Set</a:t>
            </a:r>
            <a:r>
              <a:rPr lang="en-US" sz="1568" dirty="0">
                <a:solidFill>
                  <a:schemeClr val="accent2">
                    <a:lumMod val="50000"/>
                  </a:schemeClr>
                </a:solidFill>
              </a:rPr>
              <a:t> up payroll details",</a:t>
            </a:r>
          </a:p>
          <a:p>
            <a:r>
              <a:rPr lang="en-US" sz="1568" dirty="0">
                <a:solidFill>
                  <a:schemeClr val="accent2">
                    <a:lumMod val="50000"/>
                  </a:schemeClr>
                </a:solidFill>
              </a:rPr>
              <a:t>      "</a:t>
            </a:r>
            <a:r>
              <a:rPr lang="en-US" sz="1568" b="1" dirty="0" err="1">
                <a:solidFill>
                  <a:schemeClr val="accent2">
                    <a:lumMod val="50000"/>
                  </a:schemeClr>
                </a:solidFill>
              </a:rPr>
              <a:t>Description</a:t>
            </a:r>
            <a:r>
              <a:rPr lang="en-US" sz="1568" dirty="0" err="1">
                <a:solidFill>
                  <a:schemeClr val="accent2">
                    <a:lumMod val="50000"/>
                  </a:schemeClr>
                </a:solidFill>
              </a:rPr>
              <a:t>":"Set</a:t>
            </a:r>
            <a:r>
              <a:rPr lang="en-US" sz="1568" dirty="0">
                <a:solidFill>
                  <a:schemeClr val="accent2">
                    <a:lumMod val="50000"/>
                  </a:schemeClr>
                </a:solidFill>
              </a:rPr>
              <a:t> up your payroll details for direct payment of your salary.",</a:t>
            </a:r>
          </a:p>
          <a:p>
            <a:r>
              <a:rPr lang="en-US" sz="1568" dirty="0">
                <a:solidFill>
                  <a:schemeClr val="accent2">
                    <a:lumMod val="50000"/>
                  </a:schemeClr>
                </a:solidFill>
              </a:rPr>
              <a:t>      "id":"1",</a:t>
            </a:r>
          </a:p>
          <a:p>
            <a:r>
              <a:rPr lang="en-US" sz="1568" dirty="0">
                <a:solidFill>
                  <a:schemeClr val="accent2">
                    <a:lumMod val="50000"/>
                  </a:schemeClr>
                </a:solidFill>
              </a:rPr>
              <a:t>      ...</a:t>
            </a:r>
          </a:p>
          <a:p>
            <a:r>
              <a:rPr lang="en-US" sz="1568" dirty="0">
                <a:solidFill>
                  <a:schemeClr val="accent2">
                    <a:lumMod val="50000"/>
                  </a:schemeClr>
                </a:solidFill>
              </a:rPr>
              <a:t> } }]}</a:t>
            </a:r>
            <a:endParaRPr lang="en-US" dirty="0">
              <a:solidFill>
                <a:schemeClr val="accent2">
                  <a:lumMod val="50000"/>
                </a:schemeClr>
              </a:solidFill>
            </a:endParaRPr>
          </a:p>
        </p:txBody>
      </p:sp>
      <p:pic>
        <p:nvPicPr>
          <p:cNvPr id="3" name="Picture 2"/>
          <p:cNvPicPr>
            <a:picLocks noChangeAspect="1"/>
          </p:cNvPicPr>
          <p:nvPr/>
        </p:nvPicPr>
        <p:blipFill>
          <a:blip r:embed="rId3"/>
          <a:stretch>
            <a:fillRect/>
          </a:stretch>
        </p:blipFill>
        <p:spPr>
          <a:xfrm>
            <a:off x="10346373" y="171990"/>
            <a:ext cx="1651090" cy="1613565"/>
          </a:xfrm>
          <a:prstGeom prst="rect">
            <a:avLst/>
          </a:prstGeom>
          <a:scene3d>
            <a:camera prst="perspectiveHeroicExtremeLeftFacing"/>
            <a:lightRig rig="threePt" dir="t"/>
          </a:scene3d>
        </p:spPr>
      </p:pic>
    </p:spTree>
    <p:extLst>
      <p:ext uri="{BB962C8B-B14F-4D97-AF65-F5344CB8AC3E}">
        <p14:creationId xmlns:p14="http://schemas.microsoft.com/office/powerpoint/2010/main" val="1086879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Create a plan for new employee tasks</a:t>
            </a:r>
          </a:p>
        </p:txBody>
      </p:sp>
      <p:sp>
        <p:nvSpPr>
          <p:cNvPr id="2" name="Text Placeholder 1"/>
          <p:cNvSpPr>
            <a:spLocks noGrp="1"/>
          </p:cNvSpPr>
          <p:nvPr>
            <p:ph type="body" sz="quarter" idx="10"/>
          </p:nvPr>
        </p:nvSpPr>
        <p:spPr>
          <a:xfrm>
            <a:off x="269240" y="1197639"/>
            <a:ext cx="11653522" cy="4103478"/>
          </a:xfrm>
        </p:spPr>
        <p:txBody>
          <a:bodyPr/>
          <a:lstStyle/>
          <a:p>
            <a:r>
              <a:rPr lang="en-US" sz="1961" dirty="0"/>
              <a:t>POST </a:t>
            </a:r>
            <a:r>
              <a:rPr lang="en-US" sz="1961" dirty="0">
                <a:solidFill>
                  <a:schemeClr val="accent2">
                    <a:lumMod val="75000"/>
                  </a:schemeClr>
                </a:solidFill>
                <a:hlinkClick r:id="rId3"/>
              </a:rPr>
              <a:t>https://graph.microsoft.com/beta/plans</a:t>
            </a:r>
            <a:endParaRPr lang="en-US" sz="1961" dirty="0">
              <a:solidFill>
                <a:schemeClr val="accent2">
                  <a:lumMod val="75000"/>
                </a:schemeClr>
              </a:solidFill>
            </a:endParaRPr>
          </a:p>
          <a:p>
            <a:r>
              <a:rPr lang="en-US" sz="1961" dirty="0">
                <a:solidFill>
                  <a:schemeClr val="accent2">
                    <a:lumMod val="75000"/>
                  </a:schemeClr>
                </a:solidFill>
              </a:rPr>
              <a:t>{</a:t>
            </a:r>
          </a:p>
          <a:p>
            <a:r>
              <a:rPr lang="en-US" sz="1961" dirty="0">
                <a:solidFill>
                  <a:schemeClr val="accent2">
                    <a:lumMod val="75000"/>
                  </a:schemeClr>
                </a:solidFill>
              </a:rPr>
              <a:t>"title</a:t>
            </a:r>
            <a:r>
              <a:rPr lang="en-US" sz="1961" dirty="0">
                <a:solidFill>
                  <a:schemeClr val="accent2">
                    <a:lumMod val="50000"/>
                  </a:schemeClr>
                </a:solidFill>
              </a:rPr>
              <a:t>"</a:t>
            </a:r>
            <a:r>
              <a:rPr lang="en-US" sz="1961" dirty="0">
                <a:solidFill>
                  <a:schemeClr val="accent2">
                    <a:lumMod val="75000"/>
                  </a:schemeClr>
                </a:solidFill>
              </a:rPr>
              <a:t> : </a:t>
            </a:r>
            <a:r>
              <a:rPr lang="en-US" sz="1961" dirty="0">
                <a:solidFill>
                  <a:schemeClr val="accent2">
                    <a:lumMod val="50000"/>
                  </a:schemeClr>
                </a:solidFill>
              </a:rPr>
              <a:t>"</a:t>
            </a:r>
            <a:r>
              <a:rPr lang="en-US" sz="1961" dirty="0">
                <a:solidFill>
                  <a:schemeClr val="accent2">
                    <a:lumMod val="75000"/>
                  </a:schemeClr>
                </a:solidFill>
              </a:rPr>
              <a:t>My plan with Bob</a:t>
            </a:r>
            <a:r>
              <a:rPr lang="en-US" sz="1961" dirty="0">
                <a:solidFill>
                  <a:schemeClr val="accent2">
                    <a:lumMod val="50000"/>
                  </a:schemeClr>
                </a:solidFill>
              </a:rPr>
              <a:t>"</a:t>
            </a:r>
            <a:r>
              <a:rPr lang="en-US" sz="1961" dirty="0">
                <a:solidFill>
                  <a:schemeClr val="accent2">
                    <a:lumMod val="75000"/>
                  </a:schemeClr>
                </a:solidFill>
              </a:rPr>
              <a:t>,</a:t>
            </a:r>
          </a:p>
          <a:p>
            <a:r>
              <a:rPr lang="en-US" sz="1961" dirty="0">
                <a:solidFill>
                  <a:schemeClr val="accent2">
                    <a:lumMod val="50000"/>
                  </a:schemeClr>
                </a:solidFill>
              </a:rPr>
              <a:t>"</a:t>
            </a:r>
            <a:r>
              <a:rPr lang="en-US" sz="1961" dirty="0">
                <a:solidFill>
                  <a:schemeClr val="accent2">
                    <a:lumMod val="75000"/>
                  </a:schemeClr>
                </a:solidFill>
              </a:rPr>
              <a:t>owner</a:t>
            </a:r>
            <a:r>
              <a:rPr lang="en-US" sz="1961" dirty="0">
                <a:solidFill>
                  <a:schemeClr val="accent2">
                    <a:lumMod val="50000"/>
                  </a:schemeClr>
                </a:solidFill>
              </a:rPr>
              <a:t>"</a:t>
            </a:r>
            <a:r>
              <a:rPr lang="en-US" sz="1961" dirty="0">
                <a:solidFill>
                  <a:schemeClr val="accent2">
                    <a:lumMod val="75000"/>
                  </a:schemeClr>
                </a:solidFill>
              </a:rPr>
              <a:t> : </a:t>
            </a:r>
            <a:r>
              <a:rPr lang="en-US" sz="1961" dirty="0">
                <a:solidFill>
                  <a:schemeClr val="accent2">
                    <a:lumMod val="50000"/>
                  </a:schemeClr>
                </a:solidFill>
              </a:rPr>
              <a:t>"</a:t>
            </a:r>
            <a:r>
              <a:rPr lang="en-US" sz="1961" dirty="0">
                <a:solidFill>
                  <a:schemeClr val="accent2">
                    <a:lumMod val="75000"/>
                  </a:schemeClr>
                </a:solidFill>
              </a:rPr>
              <a:t>&lt;</a:t>
            </a:r>
            <a:r>
              <a:rPr lang="en-US" sz="1961" dirty="0" err="1">
                <a:solidFill>
                  <a:schemeClr val="accent2">
                    <a:lumMod val="75000"/>
                  </a:schemeClr>
                </a:solidFill>
              </a:rPr>
              <a:t>groupIdGuid</a:t>
            </a:r>
            <a:r>
              <a:rPr lang="en-US" sz="1961" dirty="0">
                <a:solidFill>
                  <a:schemeClr val="accent2">
                    <a:lumMod val="75000"/>
                  </a:schemeClr>
                </a:solidFill>
              </a:rPr>
              <a:t>&gt;</a:t>
            </a:r>
            <a:r>
              <a:rPr lang="en-US" sz="1961" dirty="0">
                <a:solidFill>
                  <a:schemeClr val="accent2">
                    <a:lumMod val="50000"/>
                  </a:schemeClr>
                </a:solidFill>
              </a:rPr>
              <a:t>"</a:t>
            </a:r>
            <a:endParaRPr lang="en-US" sz="1961" dirty="0">
              <a:solidFill>
                <a:schemeClr val="accent2">
                  <a:lumMod val="75000"/>
                </a:schemeClr>
              </a:solidFill>
            </a:endParaRPr>
          </a:p>
          <a:p>
            <a:r>
              <a:rPr lang="en-US" sz="1961" dirty="0">
                <a:solidFill>
                  <a:schemeClr val="accent2">
                    <a:lumMod val="75000"/>
                  </a:schemeClr>
                </a:solidFill>
              </a:rPr>
              <a:t>}</a:t>
            </a:r>
          </a:p>
          <a:p>
            <a:endParaRPr lang="en-US" sz="1961" dirty="0"/>
          </a:p>
          <a:p>
            <a:r>
              <a:rPr lang="en-US" sz="1961" dirty="0"/>
              <a:t>POST </a:t>
            </a:r>
            <a:r>
              <a:rPr lang="en-US" sz="1961" dirty="0">
                <a:solidFill>
                  <a:schemeClr val="accent2">
                    <a:lumMod val="75000"/>
                  </a:schemeClr>
                </a:solidFill>
                <a:hlinkClick r:id="rId4"/>
              </a:rPr>
              <a:t>https://graph.microsoft.com/beta/buckets</a:t>
            </a:r>
            <a:endParaRPr lang="en-US" sz="1961" dirty="0">
              <a:solidFill>
                <a:schemeClr val="accent2">
                  <a:lumMod val="75000"/>
                </a:schemeClr>
              </a:solidFill>
            </a:endParaRPr>
          </a:p>
          <a:p>
            <a:r>
              <a:rPr lang="en-US" sz="1961" dirty="0">
                <a:solidFill>
                  <a:schemeClr val="accent2">
                    <a:lumMod val="75000"/>
                  </a:schemeClr>
                </a:solidFill>
              </a:rPr>
              <a:t>{</a:t>
            </a:r>
          </a:p>
          <a:p>
            <a:r>
              <a:rPr lang="en-US" sz="1961" dirty="0">
                <a:solidFill>
                  <a:schemeClr val="accent2">
                    <a:lumMod val="75000"/>
                  </a:schemeClr>
                </a:solidFill>
              </a:rPr>
              <a:t>"name" : "Urgent",</a:t>
            </a:r>
          </a:p>
          <a:p>
            <a:r>
              <a:rPr lang="en-US" sz="1961" dirty="0">
                <a:solidFill>
                  <a:schemeClr val="accent2">
                    <a:lumMod val="50000"/>
                  </a:schemeClr>
                </a:solidFill>
              </a:rPr>
              <a:t>"</a:t>
            </a:r>
            <a:r>
              <a:rPr lang="en-US" sz="1961" dirty="0" err="1">
                <a:solidFill>
                  <a:schemeClr val="accent2">
                    <a:lumMod val="75000"/>
                  </a:schemeClr>
                </a:solidFill>
              </a:rPr>
              <a:t>planId</a:t>
            </a:r>
            <a:r>
              <a:rPr lang="en-US" sz="1961" dirty="0">
                <a:solidFill>
                  <a:schemeClr val="accent2">
                    <a:lumMod val="50000"/>
                  </a:schemeClr>
                </a:solidFill>
              </a:rPr>
              <a:t>"</a:t>
            </a:r>
            <a:r>
              <a:rPr lang="en-US" sz="1961" dirty="0">
                <a:solidFill>
                  <a:schemeClr val="accent2">
                    <a:lumMod val="75000"/>
                  </a:schemeClr>
                </a:solidFill>
              </a:rPr>
              <a:t> : </a:t>
            </a:r>
            <a:r>
              <a:rPr lang="en-US" sz="1961" dirty="0">
                <a:solidFill>
                  <a:schemeClr val="accent2">
                    <a:lumMod val="50000"/>
                  </a:schemeClr>
                </a:solidFill>
              </a:rPr>
              <a:t>"</a:t>
            </a:r>
            <a:r>
              <a:rPr lang="en-US" sz="1961" dirty="0">
                <a:solidFill>
                  <a:schemeClr val="accent2">
                    <a:lumMod val="75000"/>
                  </a:schemeClr>
                </a:solidFill>
              </a:rPr>
              <a:t>&lt;</a:t>
            </a:r>
            <a:r>
              <a:rPr lang="en-US" sz="1961" dirty="0" err="1">
                <a:solidFill>
                  <a:schemeClr val="accent2">
                    <a:lumMod val="75000"/>
                  </a:schemeClr>
                </a:solidFill>
              </a:rPr>
              <a:t>planId</a:t>
            </a:r>
            <a:r>
              <a:rPr lang="en-US" sz="1961" dirty="0">
                <a:solidFill>
                  <a:schemeClr val="accent2">
                    <a:lumMod val="75000"/>
                  </a:schemeClr>
                </a:solidFill>
              </a:rPr>
              <a:t>&gt;</a:t>
            </a:r>
            <a:r>
              <a:rPr lang="en-US" sz="1961" dirty="0">
                <a:solidFill>
                  <a:schemeClr val="accent2">
                    <a:lumMod val="50000"/>
                  </a:schemeClr>
                </a:solidFill>
              </a:rPr>
              <a:t>"</a:t>
            </a:r>
            <a:r>
              <a:rPr lang="en-US" sz="1961" dirty="0">
                <a:solidFill>
                  <a:schemeClr val="accent2">
                    <a:lumMod val="75000"/>
                  </a:schemeClr>
                </a:solidFill>
              </a:rPr>
              <a:t>  // From response to previous call </a:t>
            </a:r>
          </a:p>
          <a:p>
            <a:r>
              <a:rPr lang="en-US" sz="1961" dirty="0">
                <a:solidFill>
                  <a:schemeClr val="accent2">
                    <a:lumMod val="75000"/>
                  </a:schemeClr>
                </a:solidFill>
              </a:rPr>
              <a:t>}</a:t>
            </a:r>
          </a:p>
          <a:p>
            <a:endParaRPr lang="en-US" sz="1961" dirty="0"/>
          </a:p>
        </p:txBody>
      </p:sp>
      <p:pic>
        <p:nvPicPr>
          <p:cNvPr id="3" name="Picture 2"/>
          <p:cNvPicPr>
            <a:picLocks noChangeAspect="1"/>
          </p:cNvPicPr>
          <p:nvPr/>
        </p:nvPicPr>
        <p:blipFill rotWithShape="1">
          <a:blip r:embed="rId5">
            <a:extLst>
              <a:ext uri="{BEBA8EAE-BF5A-486C-A8C5-ECC9F3942E4B}">
                <a14:imgProps xmlns:a14="http://schemas.microsoft.com/office/drawing/2010/main">
                  <a14:imgLayer r:embed="rId6">
                    <a14:imgEffect>
                      <a14:sharpenSoften amount="50000"/>
                    </a14:imgEffect>
                  </a14:imgLayer>
                </a14:imgProps>
              </a:ext>
            </a:extLst>
          </a:blip>
          <a:srcRect l="6378" t="6447" r="4733" b="5611"/>
          <a:stretch/>
        </p:blipFill>
        <p:spPr>
          <a:xfrm>
            <a:off x="10294256" y="216811"/>
            <a:ext cx="1703207" cy="1703207"/>
          </a:xfrm>
          <a:prstGeom prst="rect">
            <a:avLst/>
          </a:prstGeom>
          <a:scene3d>
            <a:camera prst="perspectiveHeroicExtremeLeftFacing"/>
            <a:lightRig rig="threePt" dir="t"/>
          </a:scene3d>
        </p:spPr>
      </p:pic>
    </p:spTree>
    <p:extLst>
      <p:ext uri="{BB962C8B-B14F-4D97-AF65-F5344CB8AC3E}">
        <p14:creationId xmlns:p14="http://schemas.microsoft.com/office/powerpoint/2010/main" val="9710525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solidFill>
                  <a:schemeClr val="tx1"/>
                </a:solidFill>
              </a:rPr>
              <a:t>Identity as the core of enterprise mobility</a:t>
            </a:r>
          </a:p>
        </p:txBody>
      </p:sp>
      <p:sp>
        <p:nvSpPr>
          <p:cNvPr id="185" name="Oval 184"/>
          <p:cNvSpPr/>
          <p:nvPr/>
        </p:nvSpPr>
        <p:spPr bwMode="auto">
          <a:xfrm>
            <a:off x="4613868" y="2131917"/>
            <a:ext cx="3153781" cy="3153778"/>
          </a:xfrm>
          <a:prstGeom prst="ellipse">
            <a:avLst/>
          </a:prstGeom>
          <a:noFill/>
          <a:ln w="28575" cap="rnd">
            <a:solidFill>
              <a:schemeClr val="bg1"/>
            </a:solid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14" fontAlgn="base">
              <a:spcBef>
                <a:spcPct val="0"/>
              </a:spcBef>
              <a:spcAft>
                <a:spcPct val="0"/>
              </a:spcAft>
            </a:pPr>
            <a:endParaRPr lang="en-US" sz="2000" kern="0" dirty="0">
              <a:gradFill>
                <a:gsLst>
                  <a:gs pos="0">
                    <a:srgbClr val="FFFFFF"/>
                  </a:gs>
                  <a:gs pos="100000">
                    <a:srgbClr val="FFFFFF"/>
                  </a:gs>
                </a:gsLst>
                <a:lin ang="5400000" scaled="0"/>
              </a:gradFill>
            </a:endParaRPr>
          </a:p>
        </p:txBody>
      </p:sp>
      <p:cxnSp>
        <p:nvCxnSpPr>
          <p:cNvPr id="265" name="Straight Arrow Connector 264"/>
          <p:cNvCxnSpPr/>
          <p:nvPr/>
        </p:nvCxnSpPr>
        <p:spPr>
          <a:xfrm flipH="1">
            <a:off x="2440451" y="5256419"/>
            <a:ext cx="2509617" cy="0"/>
          </a:xfrm>
          <a:prstGeom prst="straightConnector1">
            <a:avLst/>
          </a:prstGeom>
          <a:ln w="28575" cap="rnd">
            <a:solidFill>
              <a:schemeClr val="bg1"/>
            </a:solidFill>
            <a:prstDash val="sysDot"/>
            <a:headEnd type="triangle" w="sm" len="med"/>
            <a:tailEnd type="triangle"/>
          </a:ln>
        </p:spPr>
        <p:style>
          <a:lnRef idx="1">
            <a:schemeClr val="accent1"/>
          </a:lnRef>
          <a:fillRef idx="0">
            <a:schemeClr val="accent1"/>
          </a:fillRef>
          <a:effectRef idx="0">
            <a:schemeClr val="accent1"/>
          </a:effectRef>
          <a:fontRef idx="minor">
            <a:schemeClr val="tx1"/>
          </a:fontRef>
        </p:style>
      </p:cxnSp>
      <p:cxnSp>
        <p:nvCxnSpPr>
          <p:cNvPr id="266" name="Straight Arrow Connector 265"/>
          <p:cNvCxnSpPr/>
          <p:nvPr/>
        </p:nvCxnSpPr>
        <p:spPr>
          <a:xfrm flipH="1">
            <a:off x="7376734" y="5358440"/>
            <a:ext cx="1005724" cy="0"/>
          </a:xfrm>
          <a:prstGeom prst="straightConnector1">
            <a:avLst/>
          </a:prstGeom>
          <a:ln w="28575" cap="rnd">
            <a:solidFill>
              <a:schemeClr val="bg1"/>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67" name="Straight Arrow Connector 266"/>
          <p:cNvCxnSpPr/>
          <p:nvPr/>
        </p:nvCxnSpPr>
        <p:spPr>
          <a:xfrm>
            <a:off x="7225742" y="5128367"/>
            <a:ext cx="1293098" cy="0"/>
          </a:xfrm>
          <a:prstGeom prst="straightConnector1">
            <a:avLst/>
          </a:prstGeom>
          <a:ln w="28575" cap="rnd">
            <a:solidFill>
              <a:schemeClr val="bg1"/>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68" name="Straight Arrow Connector 267"/>
          <p:cNvCxnSpPr/>
          <p:nvPr/>
        </p:nvCxnSpPr>
        <p:spPr>
          <a:xfrm flipH="1">
            <a:off x="3321497" y="5011724"/>
            <a:ext cx="1628571" cy="2797"/>
          </a:xfrm>
          <a:prstGeom prst="straightConnector1">
            <a:avLst/>
          </a:prstGeom>
          <a:ln w="28575" cap="rnd">
            <a:solidFill>
              <a:schemeClr val="bg1"/>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0" name="Group 9"/>
          <p:cNvGrpSpPr/>
          <p:nvPr/>
        </p:nvGrpSpPr>
        <p:grpSpPr>
          <a:xfrm>
            <a:off x="5535899" y="3384144"/>
            <a:ext cx="2481822" cy="1076540"/>
            <a:chOff x="5535740" y="3384130"/>
            <a:chExt cx="2482526" cy="1076846"/>
          </a:xfrm>
        </p:grpSpPr>
        <p:sp>
          <p:nvSpPr>
            <p:cNvPr id="197" name="Rectangle 196"/>
            <p:cNvSpPr/>
            <p:nvPr/>
          </p:nvSpPr>
          <p:spPr bwMode="auto">
            <a:xfrm>
              <a:off x="5535740" y="3706940"/>
              <a:ext cx="2482526" cy="754036"/>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179200" tIns="179200" rIns="0" bIns="45698"/>
            <a:lstStyle/>
            <a:p>
              <a:pPr algn="ctr" defTabSz="913490" fontAlgn="base">
                <a:lnSpc>
                  <a:spcPct val="90000"/>
                </a:lnSpc>
                <a:spcBef>
                  <a:spcPct val="0"/>
                </a:spcBef>
                <a:spcAft>
                  <a:spcPct val="0"/>
                </a:spcAft>
                <a:defRPr/>
              </a:pPr>
              <a:r>
                <a:rPr lang="en-US" sz="1500" kern="0" dirty="0">
                  <a:solidFill>
                    <a:srgbClr val="F8F8F8"/>
                  </a:solidFill>
                </a:rPr>
                <a:t>Single sign-on</a:t>
              </a:r>
            </a:p>
          </p:txBody>
        </p:sp>
        <p:pic>
          <p:nvPicPr>
            <p:cNvPr id="269" name="Picture 268"/>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tretch>
              <a:fillRect/>
            </a:stretch>
          </p:blipFill>
          <p:spPr>
            <a:xfrm>
              <a:off x="6481303" y="3384130"/>
              <a:ext cx="703068" cy="336744"/>
            </a:xfrm>
            <a:prstGeom prst="rect">
              <a:avLst/>
            </a:prstGeom>
          </p:spPr>
        </p:pic>
      </p:grpSp>
      <p:grpSp>
        <p:nvGrpSpPr>
          <p:cNvPr id="351" name="Group 350"/>
          <p:cNvGrpSpPr/>
          <p:nvPr/>
        </p:nvGrpSpPr>
        <p:grpSpPr>
          <a:xfrm>
            <a:off x="2602110" y="4711400"/>
            <a:ext cx="658780" cy="392420"/>
            <a:chOff x="10227446" y="2986117"/>
            <a:chExt cx="658968" cy="392532"/>
          </a:xfrm>
          <a:solidFill>
            <a:srgbClr val="F8F8F8"/>
          </a:solidFill>
        </p:grpSpPr>
        <p:grpSp>
          <p:nvGrpSpPr>
            <p:cNvPr id="352" name="Group 351"/>
            <p:cNvGrpSpPr/>
            <p:nvPr/>
          </p:nvGrpSpPr>
          <p:grpSpPr>
            <a:xfrm>
              <a:off x="10227446" y="2986117"/>
              <a:ext cx="658968" cy="392532"/>
              <a:chOff x="6002760" y="3291875"/>
              <a:chExt cx="3471152" cy="1658849"/>
            </a:xfrm>
            <a:grpFill/>
          </p:grpSpPr>
          <p:sp>
            <p:nvSpPr>
              <p:cNvPr id="354" name="Rectangle 353"/>
              <p:cNvSpPr/>
              <p:nvPr/>
            </p:nvSpPr>
            <p:spPr bwMode="auto">
              <a:xfrm>
                <a:off x="6002760" y="3291875"/>
                <a:ext cx="3471152" cy="157459"/>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5700" rIns="0" bIns="45700" anchor="ctr"/>
              <a:lstStyle/>
              <a:p>
                <a:pPr algn="ctr" defTabSz="913576" fontAlgn="base">
                  <a:spcBef>
                    <a:spcPct val="0"/>
                  </a:spcBef>
                  <a:spcAft>
                    <a:spcPct val="0"/>
                  </a:spcAft>
                  <a:defRPr/>
                </a:pPr>
                <a:endParaRPr lang="en-US" sz="1961" kern="0" dirty="0">
                  <a:gradFill>
                    <a:gsLst>
                      <a:gs pos="0">
                        <a:srgbClr val="FFFFFF"/>
                      </a:gs>
                      <a:gs pos="100000">
                        <a:srgbClr val="FFFFFF"/>
                      </a:gs>
                    </a:gsLst>
                    <a:lin ang="5400000" scaled="0"/>
                  </a:gradFill>
                  <a:latin typeface="Segoe UI"/>
                </a:endParaRPr>
              </a:p>
            </p:txBody>
          </p:sp>
          <p:sp>
            <p:nvSpPr>
              <p:cNvPr id="355" name="Rectangle 354"/>
              <p:cNvSpPr/>
              <p:nvPr/>
            </p:nvSpPr>
            <p:spPr bwMode="auto">
              <a:xfrm>
                <a:off x="6002760" y="3489197"/>
                <a:ext cx="3471152" cy="1461527"/>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5700" rIns="0" bIns="45700" anchor="ctr"/>
              <a:lstStyle/>
              <a:p>
                <a:pPr algn="ctr" defTabSz="913576" fontAlgn="base">
                  <a:spcBef>
                    <a:spcPct val="0"/>
                  </a:spcBef>
                  <a:spcAft>
                    <a:spcPct val="0"/>
                  </a:spcAft>
                  <a:defRPr/>
                </a:pPr>
                <a:endParaRPr lang="en-US" sz="1961" kern="0" dirty="0">
                  <a:gradFill>
                    <a:gsLst>
                      <a:gs pos="0">
                        <a:srgbClr val="FFFFFF"/>
                      </a:gs>
                      <a:gs pos="100000">
                        <a:srgbClr val="FFFFFF"/>
                      </a:gs>
                    </a:gsLst>
                    <a:lin ang="5400000" scaled="0"/>
                  </a:gradFill>
                  <a:latin typeface="Segoe UI"/>
                </a:endParaRPr>
              </a:p>
            </p:txBody>
          </p:sp>
        </p:grpSp>
        <p:sp>
          <p:nvSpPr>
            <p:cNvPr id="353" name="icon GEARS"/>
            <p:cNvSpPr>
              <a:spLocks noEditPoints="1"/>
            </p:cNvSpPr>
            <p:nvPr/>
          </p:nvSpPr>
          <p:spPr bwMode="auto">
            <a:xfrm>
              <a:off x="10417230" y="3079596"/>
              <a:ext cx="314270" cy="262388"/>
            </a:xfrm>
            <a:custGeom>
              <a:avLst/>
              <a:gdLst>
                <a:gd name="T0" fmla="*/ 2147483647 w 315"/>
                <a:gd name="T1" fmla="*/ 2147483647 h 262"/>
                <a:gd name="T2" fmla="*/ 2147483647 w 315"/>
                <a:gd name="T3" fmla="*/ 2147483647 h 262"/>
                <a:gd name="T4" fmla="*/ 2147483647 w 315"/>
                <a:gd name="T5" fmla="*/ 2147483647 h 262"/>
                <a:gd name="T6" fmla="*/ 2147483647 w 315"/>
                <a:gd name="T7" fmla="*/ 2147483647 h 262"/>
                <a:gd name="T8" fmla="*/ 2147483647 w 315"/>
                <a:gd name="T9" fmla="*/ 2147483647 h 262"/>
                <a:gd name="T10" fmla="*/ 2147483647 w 315"/>
                <a:gd name="T11" fmla="*/ 2147483647 h 262"/>
                <a:gd name="T12" fmla="*/ 2147483647 w 315"/>
                <a:gd name="T13" fmla="*/ 2147483647 h 262"/>
                <a:gd name="T14" fmla="*/ 2147483647 w 315"/>
                <a:gd name="T15" fmla="*/ 2147483647 h 262"/>
                <a:gd name="T16" fmla="*/ 2147483647 w 315"/>
                <a:gd name="T17" fmla="*/ 2147483647 h 262"/>
                <a:gd name="T18" fmla="*/ 2147483647 w 315"/>
                <a:gd name="T19" fmla="*/ 2147483647 h 262"/>
                <a:gd name="T20" fmla="*/ 2147483647 w 315"/>
                <a:gd name="T21" fmla="*/ 2147483647 h 262"/>
                <a:gd name="T22" fmla="*/ 2147483647 w 315"/>
                <a:gd name="T23" fmla="*/ 2147483647 h 262"/>
                <a:gd name="T24" fmla="*/ 2147483647 w 315"/>
                <a:gd name="T25" fmla="*/ 2147483647 h 262"/>
                <a:gd name="T26" fmla="*/ 2147483647 w 315"/>
                <a:gd name="T27" fmla="*/ 2147483647 h 262"/>
                <a:gd name="T28" fmla="*/ 2147483647 w 315"/>
                <a:gd name="T29" fmla="*/ 2147483647 h 262"/>
                <a:gd name="T30" fmla="*/ 2147483647 w 315"/>
                <a:gd name="T31" fmla="*/ 2147483647 h 262"/>
                <a:gd name="T32" fmla="*/ 2147483647 w 315"/>
                <a:gd name="T33" fmla="*/ 2147483647 h 262"/>
                <a:gd name="T34" fmla="*/ 2147483647 w 315"/>
                <a:gd name="T35" fmla="*/ 2147483647 h 262"/>
                <a:gd name="T36" fmla="*/ 2147483647 w 315"/>
                <a:gd name="T37" fmla="*/ 2147483647 h 262"/>
                <a:gd name="T38" fmla="*/ 2147483647 w 315"/>
                <a:gd name="T39" fmla="*/ 2147483647 h 262"/>
                <a:gd name="T40" fmla="*/ 2147483647 w 315"/>
                <a:gd name="T41" fmla="*/ 2147483647 h 262"/>
                <a:gd name="T42" fmla="*/ 2147483647 w 315"/>
                <a:gd name="T43" fmla="*/ 2147483647 h 262"/>
                <a:gd name="T44" fmla="*/ 2147483647 w 315"/>
                <a:gd name="T45" fmla="*/ 2147483647 h 262"/>
                <a:gd name="T46" fmla="*/ 2147483647 w 315"/>
                <a:gd name="T47" fmla="*/ 2147483647 h 262"/>
                <a:gd name="T48" fmla="*/ 2147483647 w 315"/>
                <a:gd name="T49" fmla="*/ 2147483647 h 262"/>
                <a:gd name="T50" fmla="*/ 2147483647 w 315"/>
                <a:gd name="T51" fmla="*/ 2147483647 h 262"/>
                <a:gd name="T52" fmla="*/ 2147483647 w 315"/>
                <a:gd name="T53" fmla="*/ 2147483647 h 262"/>
                <a:gd name="T54" fmla="*/ 2147483647 w 315"/>
                <a:gd name="T55" fmla="*/ 2147483647 h 262"/>
                <a:gd name="T56" fmla="*/ 2147483647 w 315"/>
                <a:gd name="T57" fmla="*/ 2147483647 h 262"/>
                <a:gd name="T58" fmla="*/ 2147483647 w 315"/>
                <a:gd name="T59" fmla="*/ 2147483647 h 262"/>
                <a:gd name="T60" fmla="*/ 2147483647 w 315"/>
                <a:gd name="T61" fmla="*/ 2147483647 h 262"/>
                <a:gd name="T62" fmla="*/ 2147483647 w 315"/>
                <a:gd name="T63" fmla="*/ 2147483647 h 262"/>
                <a:gd name="T64" fmla="*/ 2147483647 w 315"/>
                <a:gd name="T65" fmla="*/ 2147483647 h 262"/>
                <a:gd name="T66" fmla="*/ 2147483647 w 315"/>
                <a:gd name="T67" fmla="*/ 2147483647 h 262"/>
                <a:gd name="T68" fmla="*/ 2147483647 w 315"/>
                <a:gd name="T69" fmla="*/ 2147483647 h 262"/>
                <a:gd name="T70" fmla="*/ 2147483647 w 315"/>
                <a:gd name="T71" fmla="*/ 2147483647 h 262"/>
                <a:gd name="T72" fmla="*/ 2147483647 w 315"/>
                <a:gd name="T73" fmla="*/ 2147483647 h 262"/>
                <a:gd name="T74" fmla="*/ 2147483647 w 315"/>
                <a:gd name="T75" fmla="*/ 2147483647 h 262"/>
                <a:gd name="T76" fmla="*/ 2147483647 w 315"/>
                <a:gd name="T77" fmla="*/ 2147483647 h 262"/>
                <a:gd name="T78" fmla="*/ 2147483647 w 315"/>
                <a:gd name="T79" fmla="*/ 2147483647 h 262"/>
                <a:gd name="T80" fmla="*/ 2147483647 w 315"/>
                <a:gd name="T81" fmla="*/ 2147483647 h 262"/>
                <a:gd name="T82" fmla="*/ 2147483647 w 315"/>
                <a:gd name="T83" fmla="*/ 2147483647 h 262"/>
                <a:gd name="T84" fmla="*/ 2147483647 w 315"/>
                <a:gd name="T85" fmla="*/ 2147483647 h 262"/>
                <a:gd name="T86" fmla="*/ 2147483647 w 315"/>
                <a:gd name="T87" fmla="*/ 2147483647 h 262"/>
                <a:gd name="T88" fmla="*/ 2147483647 w 315"/>
                <a:gd name="T89" fmla="*/ 2147483647 h 262"/>
                <a:gd name="T90" fmla="*/ 2147483647 w 315"/>
                <a:gd name="T91" fmla="*/ 2147483647 h 262"/>
                <a:gd name="T92" fmla="*/ 2147483647 w 315"/>
                <a:gd name="T93" fmla="*/ 2147483647 h 262"/>
                <a:gd name="T94" fmla="*/ 2147483647 w 315"/>
                <a:gd name="T95" fmla="*/ 0 h 262"/>
                <a:gd name="T96" fmla="*/ 2147483647 w 315"/>
                <a:gd name="T97" fmla="*/ 2147483647 h 262"/>
                <a:gd name="T98" fmla="*/ 2147483647 w 315"/>
                <a:gd name="T99" fmla="*/ 2147483647 h 262"/>
                <a:gd name="T100" fmla="*/ 2147483647 w 315"/>
                <a:gd name="T101" fmla="*/ 2147483647 h 262"/>
                <a:gd name="T102" fmla="*/ 2147483647 w 315"/>
                <a:gd name="T103" fmla="*/ 2147483647 h 262"/>
                <a:gd name="T104" fmla="*/ 2147483647 w 315"/>
                <a:gd name="T105" fmla="*/ 2147483647 h 262"/>
                <a:gd name="T106" fmla="*/ 2147483647 w 315"/>
                <a:gd name="T107" fmla="*/ 2147483647 h 262"/>
                <a:gd name="T108" fmla="*/ 2147483647 w 315"/>
                <a:gd name="T109" fmla="*/ 2147483647 h 262"/>
                <a:gd name="T110" fmla="*/ 2147483647 w 315"/>
                <a:gd name="T111" fmla="*/ 2147483647 h 262"/>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315" h="262">
                  <a:moveTo>
                    <a:pt x="132" y="150"/>
                  </a:moveTo>
                  <a:cubicBezTo>
                    <a:pt x="132" y="160"/>
                    <a:pt x="124" y="169"/>
                    <a:pt x="114" y="169"/>
                  </a:cubicBezTo>
                  <a:cubicBezTo>
                    <a:pt x="103" y="169"/>
                    <a:pt x="95" y="160"/>
                    <a:pt x="95" y="150"/>
                  </a:cubicBezTo>
                  <a:cubicBezTo>
                    <a:pt x="95" y="140"/>
                    <a:pt x="103" y="132"/>
                    <a:pt x="114" y="132"/>
                  </a:cubicBezTo>
                  <a:cubicBezTo>
                    <a:pt x="124" y="132"/>
                    <a:pt x="132" y="140"/>
                    <a:pt x="132" y="150"/>
                  </a:cubicBezTo>
                  <a:close/>
                  <a:moveTo>
                    <a:pt x="227" y="139"/>
                  </a:moveTo>
                  <a:cubicBezTo>
                    <a:pt x="227" y="143"/>
                    <a:pt x="225" y="147"/>
                    <a:pt x="222" y="148"/>
                  </a:cubicBezTo>
                  <a:cubicBezTo>
                    <a:pt x="195" y="159"/>
                    <a:pt x="195" y="159"/>
                    <a:pt x="195" y="159"/>
                  </a:cubicBezTo>
                  <a:cubicBezTo>
                    <a:pt x="194" y="162"/>
                    <a:pt x="194" y="165"/>
                    <a:pt x="193" y="168"/>
                  </a:cubicBezTo>
                  <a:cubicBezTo>
                    <a:pt x="216" y="187"/>
                    <a:pt x="216" y="187"/>
                    <a:pt x="216" y="187"/>
                  </a:cubicBezTo>
                  <a:cubicBezTo>
                    <a:pt x="218" y="189"/>
                    <a:pt x="219" y="193"/>
                    <a:pt x="217" y="196"/>
                  </a:cubicBezTo>
                  <a:cubicBezTo>
                    <a:pt x="208" y="214"/>
                    <a:pt x="208" y="214"/>
                    <a:pt x="208" y="214"/>
                  </a:cubicBezTo>
                  <a:cubicBezTo>
                    <a:pt x="206" y="217"/>
                    <a:pt x="202" y="219"/>
                    <a:pt x="198" y="218"/>
                  </a:cubicBezTo>
                  <a:cubicBezTo>
                    <a:pt x="170" y="209"/>
                    <a:pt x="170" y="209"/>
                    <a:pt x="170" y="209"/>
                  </a:cubicBezTo>
                  <a:cubicBezTo>
                    <a:pt x="169" y="210"/>
                    <a:pt x="168" y="211"/>
                    <a:pt x="166" y="213"/>
                  </a:cubicBezTo>
                  <a:cubicBezTo>
                    <a:pt x="172" y="242"/>
                    <a:pt x="172" y="242"/>
                    <a:pt x="172" y="242"/>
                  </a:cubicBezTo>
                  <a:cubicBezTo>
                    <a:pt x="173" y="245"/>
                    <a:pt x="171" y="249"/>
                    <a:pt x="168" y="250"/>
                  </a:cubicBezTo>
                  <a:cubicBezTo>
                    <a:pt x="149" y="258"/>
                    <a:pt x="149" y="258"/>
                    <a:pt x="149" y="258"/>
                  </a:cubicBezTo>
                  <a:cubicBezTo>
                    <a:pt x="146" y="260"/>
                    <a:pt x="142" y="258"/>
                    <a:pt x="140" y="256"/>
                  </a:cubicBezTo>
                  <a:cubicBezTo>
                    <a:pt x="123" y="231"/>
                    <a:pt x="123" y="231"/>
                    <a:pt x="123" y="231"/>
                  </a:cubicBezTo>
                  <a:cubicBezTo>
                    <a:pt x="120" y="232"/>
                    <a:pt x="117" y="232"/>
                    <a:pt x="114" y="232"/>
                  </a:cubicBezTo>
                  <a:cubicBezTo>
                    <a:pt x="113" y="232"/>
                    <a:pt x="113" y="232"/>
                    <a:pt x="113" y="232"/>
                  </a:cubicBezTo>
                  <a:cubicBezTo>
                    <a:pt x="99" y="258"/>
                    <a:pt x="99" y="258"/>
                    <a:pt x="99" y="258"/>
                  </a:cubicBezTo>
                  <a:cubicBezTo>
                    <a:pt x="97" y="261"/>
                    <a:pt x="93" y="262"/>
                    <a:pt x="90" y="261"/>
                  </a:cubicBezTo>
                  <a:cubicBezTo>
                    <a:pt x="70" y="255"/>
                    <a:pt x="70" y="255"/>
                    <a:pt x="70" y="255"/>
                  </a:cubicBezTo>
                  <a:cubicBezTo>
                    <a:pt x="67" y="254"/>
                    <a:pt x="65" y="251"/>
                    <a:pt x="65" y="247"/>
                  </a:cubicBezTo>
                  <a:cubicBezTo>
                    <a:pt x="68" y="218"/>
                    <a:pt x="68" y="218"/>
                    <a:pt x="68" y="218"/>
                  </a:cubicBezTo>
                  <a:cubicBezTo>
                    <a:pt x="65" y="216"/>
                    <a:pt x="63" y="214"/>
                    <a:pt x="60" y="212"/>
                  </a:cubicBezTo>
                  <a:cubicBezTo>
                    <a:pt x="32" y="222"/>
                    <a:pt x="32" y="222"/>
                    <a:pt x="32" y="222"/>
                  </a:cubicBezTo>
                  <a:cubicBezTo>
                    <a:pt x="29" y="223"/>
                    <a:pt x="25" y="222"/>
                    <a:pt x="23" y="219"/>
                  </a:cubicBezTo>
                  <a:cubicBezTo>
                    <a:pt x="12" y="202"/>
                    <a:pt x="12" y="202"/>
                    <a:pt x="12" y="202"/>
                  </a:cubicBezTo>
                  <a:cubicBezTo>
                    <a:pt x="11" y="199"/>
                    <a:pt x="11" y="195"/>
                    <a:pt x="14" y="192"/>
                  </a:cubicBezTo>
                  <a:cubicBezTo>
                    <a:pt x="35" y="172"/>
                    <a:pt x="35" y="172"/>
                    <a:pt x="35" y="172"/>
                  </a:cubicBezTo>
                  <a:cubicBezTo>
                    <a:pt x="34" y="168"/>
                    <a:pt x="33" y="163"/>
                    <a:pt x="33" y="159"/>
                  </a:cubicBezTo>
                  <a:cubicBezTo>
                    <a:pt x="5" y="148"/>
                    <a:pt x="5" y="148"/>
                    <a:pt x="5" y="148"/>
                  </a:cubicBezTo>
                  <a:cubicBezTo>
                    <a:pt x="2" y="147"/>
                    <a:pt x="0" y="143"/>
                    <a:pt x="1" y="140"/>
                  </a:cubicBezTo>
                  <a:cubicBezTo>
                    <a:pt x="4" y="120"/>
                    <a:pt x="4" y="120"/>
                    <a:pt x="4" y="120"/>
                  </a:cubicBezTo>
                  <a:cubicBezTo>
                    <a:pt x="5" y="116"/>
                    <a:pt x="8" y="113"/>
                    <a:pt x="12" y="113"/>
                  </a:cubicBezTo>
                  <a:cubicBezTo>
                    <a:pt x="41" y="113"/>
                    <a:pt x="41" y="113"/>
                    <a:pt x="41" y="113"/>
                  </a:cubicBezTo>
                  <a:cubicBezTo>
                    <a:pt x="42" y="110"/>
                    <a:pt x="44" y="108"/>
                    <a:pt x="45" y="106"/>
                  </a:cubicBezTo>
                  <a:cubicBezTo>
                    <a:pt x="31" y="80"/>
                    <a:pt x="31" y="80"/>
                    <a:pt x="31" y="80"/>
                  </a:cubicBezTo>
                  <a:cubicBezTo>
                    <a:pt x="29" y="77"/>
                    <a:pt x="30" y="73"/>
                    <a:pt x="33" y="70"/>
                  </a:cubicBezTo>
                  <a:cubicBezTo>
                    <a:pt x="48" y="57"/>
                    <a:pt x="48" y="57"/>
                    <a:pt x="48" y="57"/>
                  </a:cubicBezTo>
                  <a:cubicBezTo>
                    <a:pt x="51" y="55"/>
                    <a:pt x="55" y="55"/>
                    <a:pt x="58" y="57"/>
                  </a:cubicBezTo>
                  <a:cubicBezTo>
                    <a:pt x="81" y="75"/>
                    <a:pt x="81" y="75"/>
                    <a:pt x="81" y="75"/>
                  </a:cubicBezTo>
                  <a:cubicBezTo>
                    <a:pt x="84" y="74"/>
                    <a:pt x="87" y="73"/>
                    <a:pt x="90" y="72"/>
                  </a:cubicBezTo>
                  <a:cubicBezTo>
                    <a:pt x="96" y="43"/>
                    <a:pt x="96" y="43"/>
                    <a:pt x="96" y="43"/>
                  </a:cubicBezTo>
                  <a:cubicBezTo>
                    <a:pt x="97" y="40"/>
                    <a:pt x="100" y="37"/>
                    <a:pt x="103" y="37"/>
                  </a:cubicBezTo>
                  <a:cubicBezTo>
                    <a:pt x="124" y="37"/>
                    <a:pt x="124" y="37"/>
                    <a:pt x="124" y="37"/>
                  </a:cubicBezTo>
                  <a:cubicBezTo>
                    <a:pt x="127" y="37"/>
                    <a:pt x="131" y="40"/>
                    <a:pt x="131" y="43"/>
                  </a:cubicBezTo>
                  <a:cubicBezTo>
                    <a:pt x="137" y="72"/>
                    <a:pt x="137" y="72"/>
                    <a:pt x="137" y="72"/>
                  </a:cubicBezTo>
                  <a:cubicBezTo>
                    <a:pt x="140" y="73"/>
                    <a:pt x="143" y="74"/>
                    <a:pt x="146" y="75"/>
                  </a:cubicBezTo>
                  <a:cubicBezTo>
                    <a:pt x="169" y="57"/>
                    <a:pt x="169" y="57"/>
                    <a:pt x="169" y="57"/>
                  </a:cubicBezTo>
                  <a:cubicBezTo>
                    <a:pt x="171" y="55"/>
                    <a:pt x="176" y="55"/>
                    <a:pt x="179" y="57"/>
                  </a:cubicBezTo>
                  <a:cubicBezTo>
                    <a:pt x="194" y="70"/>
                    <a:pt x="194" y="70"/>
                    <a:pt x="194" y="70"/>
                  </a:cubicBezTo>
                  <a:cubicBezTo>
                    <a:pt x="197" y="72"/>
                    <a:pt x="198" y="77"/>
                    <a:pt x="196" y="80"/>
                  </a:cubicBezTo>
                  <a:cubicBezTo>
                    <a:pt x="182" y="106"/>
                    <a:pt x="182" y="106"/>
                    <a:pt x="182" y="106"/>
                  </a:cubicBezTo>
                  <a:cubicBezTo>
                    <a:pt x="183" y="108"/>
                    <a:pt x="185" y="110"/>
                    <a:pt x="186" y="113"/>
                  </a:cubicBezTo>
                  <a:cubicBezTo>
                    <a:pt x="216" y="113"/>
                    <a:pt x="216" y="113"/>
                    <a:pt x="216" y="113"/>
                  </a:cubicBezTo>
                  <a:cubicBezTo>
                    <a:pt x="219" y="113"/>
                    <a:pt x="222" y="116"/>
                    <a:pt x="223" y="120"/>
                  </a:cubicBezTo>
                  <a:lnTo>
                    <a:pt x="227" y="139"/>
                  </a:lnTo>
                  <a:close/>
                  <a:moveTo>
                    <a:pt x="157" y="150"/>
                  </a:moveTo>
                  <a:cubicBezTo>
                    <a:pt x="157" y="126"/>
                    <a:pt x="137" y="107"/>
                    <a:pt x="114" y="107"/>
                  </a:cubicBezTo>
                  <a:cubicBezTo>
                    <a:pt x="90" y="107"/>
                    <a:pt x="70" y="126"/>
                    <a:pt x="70" y="150"/>
                  </a:cubicBezTo>
                  <a:cubicBezTo>
                    <a:pt x="70" y="174"/>
                    <a:pt x="90" y="193"/>
                    <a:pt x="114" y="193"/>
                  </a:cubicBezTo>
                  <a:cubicBezTo>
                    <a:pt x="137" y="193"/>
                    <a:pt x="157" y="174"/>
                    <a:pt x="157" y="150"/>
                  </a:cubicBezTo>
                  <a:close/>
                  <a:moveTo>
                    <a:pt x="311" y="83"/>
                  </a:moveTo>
                  <a:cubicBezTo>
                    <a:pt x="313" y="85"/>
                    <a:pt x="314" y="90"/>
                    <a:pt x="312" y="93"/>
                  </a:cubicBezTo>
                  <a:cubicBezTo>
                    <a:pt x="310" y="96"/>
                    <a:pt x="310" y="96"/>
                    <a:pt x="310" y="96"/>
                  </a:cubicBezTo>
                  <a:cubicBezTo>
                    <a:pt x="308" y="99"/>
                    <a:pt x="304" y="100"/>
                    <a:pt x="300" y="98"/>
                  </a:cubicBezTo>
                  <a:cubicBezTo>
                    <a:pt x="289" y="93"/>
                    <a:pt x="289" y="93"/>
                    <a:pt x="289" y="93"/>
                  </a:cubicBezTo>
                  <a:cubicBezTo>
                    <a:pt x="285" y="97"/>
                    <a:pt x="279" y="100"/>
                    <a:pt x="273" y="102"/>
                  </a:cubicBezTo>
                  <a:cubicBezTo>
                    <a:pt x="271" y="114"/>
                    <a:pt x="271" y="114"/>
                    <a:pt x="271" y="114"/>
                  </a:cubicBezTo>
                  <a:cubicBezTo>
                    <a:pt x="270" y="118"/>
                    <a:pt x="267" y="120"/>
                    <a:pt x="263" y="120"/>
                  </a:cubicBezTo>
                  <a:cubicBezTo>
                    <a:pt x="259" y="120"/>
                    <a:pt x="259" y="120"/>
                    <a:pt x="259" y="120"/>
                  </a:cubicBezTo>
                  <a:cubicBezTo>
                    <a:pt x="256" y="120"/>
                    <a:pt x="253" y="118"/>
                    <a:pt x="252" y="114"/>
                  </a:cubicBezTo>
                  <a:cubicBezTo>
                    <a:pt x="250" y="102"/>
                    <a:pt x="250" y="102"/>
                    <a:pt x="250" y="102"/>
                  </a:cubicBezTo>
                  <a:cubicBezTo>
                    <a:pt x="244" y="100"/>
                    <a:pt x="238" y="97"/>
                    <a:pt x="233" y="93"/>
                  </a:cubicBezTo>
                  <a:cubicBezTo>
                    <a:pt x="222" y="98"/>
                    <a:pt x="222" y="98"/>
                    <a:pt x="222" y="98"/>
                  </a:cubicBezTo>
                  <a:cubicBezTo>
                    <a:pt x="219" y="100"/>
                    <a:pt x="215" y="99"/>
                    <a:pt x="213" y="96"/>
                  </a:cubicBezTo>
                  <a:cubicBezTo>
                    <a:pt x="210" y="93"/>
                    <a:pt x="210" y="93"/>
                    <a:pt x="210" y="93"/>
                  </a:cubicBezTo>
                  <a:cubicBezTo>
                    <a:pt x="208" y="90"/>
                    <a:pt x="209" y="85"/>
                    <a:pt x="211" y="83"/>
                  </a:cubicBezTo>
                  <a:cubicBezTo>
                    <a:pt x="220" y="74"/>
                    <a:pt x="220" y="74"/>
                    <a:pt x="220" y="74"/>
                  </a:cubicBezTo>
                  <a:cubicBezTo>
                    <a:pt x="219" y="70"/>
                    <a:pt x="218" y="65"/>
                    <a:pt x="218" y="61"/>
                  </a:cubicBezTo>
                  <a:cubicBezTo>
                    <a:pt x="218" y="56"/>
                    <a:pt x="219" y="52"/>
                    <a:pt x="220" y="48"/>
                  </a:cubicBezTo>
                  <a:cubicBezTo>
                    <a:pt x="220" y="48"/>
                    <a:pt x="220" y="48"/>
                    <a:pt x="220" y="48"/>
                  </a:cubicBezTo>
                  <a:cubicBezTo>
                    <a:pt x="211" y="39"/>
                    <a:pt x="211" y="39"/>
                    <a:pt x="211" y="39"/>
                  </a:cubicBezTo>
                  <a:cubicBezTo>
                    <a:pt x="208" y="37"/>
                    <a:pt x="208" y="32"/>
                    <a:pt x="210" y="29"/>
                  </a:cubicBezTo>
                  <a:cubicBezTo>
                    <a:pt x="212" y="26"/>
                    <a:pt x="212" y="26"/>
                    <a:pt x="212" y="26"/>
                  </a:cubicBezTo>
                  <a:cubicBezTo>
                    <a:pt x="214" y="23"/>
                    <a:pt x="218" y="22"/>
                    <a:pt x="221" y="23"/>
                  </a:cubicBezTo>
                  <a:cubicBezTo>
                    <a:pt x="233" y="28"/>
                    <a:pt x="233" y="28"/>
                    <a:pt x="233" y="28"/>
                  </a:cubicBezTo>
                  <a:cubicBezTo>
                    <a:pt x="233" y="28"/>
                    <a:pt x="233" y="28"/>
                    <a:pt x="233" y="28"/>
                  </a:cubicBezTo>
                  <a:cubicBezTo>
                    <a:pt x="238" y="24"/>
                    <a:pt x="243" y="21"/>
                    <a:pt x="249" y="19"/>
                  </a:cubicBezTo>
                  <a:cubicBezTo>
                    <a:pt x="252" y="7"/>
                    <a:pt x="252" y="7"/>
                    <a:pt x="252" y="7"/>
                  </a:cubicBezTo>
                  <a:cubicBezTo>
                    <a:pt x="253" y="3"/>
                    <a:pt x="256" y="0"/>
                    <a:pt x="259" y="0"/>
                  </a:cubicBezTo>
                  <a:cubicBezTo>
                    <a:pt x="263" y="0"/>
                    <a:pt x="263" y="0"/>
                    <a:pt x="263" y="0"/>
                  </a:cubicBezTo>
                  <a:cubicBezTo>
                    <a:pt x="267" y="0"/>
                    <a:pt x="270" y="3"/>
                    <a:pt x="271" y="7"/>
                  </a:cubicBezTo>
                  <a:cubicBezTo>
                    <a:pt x="273" y="19"/>
                    <a:pt x="273" y="19"/>
                    <a:pt x="273" y="19"/>
                  </a:cubicBezTo>
                  <a:cubicBezTo>
                    <a:pt x="279" y="21"/>
                    <a:pt x="285" y="24"/>
                    <a:pt x="290" y="28"/>
                  </a:cubicBezTo>
                  <a:cubicBezTo>
                    <a:pt x="301" y="23"/>
                    <a:pt x="301" y="23"/>
                    <a:pt x="301" y="23"/>
                  </a:cubicBezTo>
                  <a:cubicBezTo>
                    <a:pt x="305" y="22"/>
                    <a:pt x="309" y="23"/>
                    <a:pt x="311" y="26"/>
                  </a:cubicBezTo>
                  <a:cubicBezTo>
                    <a:pt x="313" y="29"/>
                    <a:pt x="313" y="29"/>
                    <a:pt x="313" y="29"/>
                  </a:cubicBezTo>
                  <a:cubicBezTo>
                    <a:pt x="315" y="32"/>
                    <a:pt x="314" y="37"/>
                    <a:pt x="312" y="39"/>
                  </a:cubicBezTo>
                  <a:cubicBezTo>
                    <a:pt x="303" y="48"/>
                    <a:pt x="303" y="48"/>
                    <a:pt x="303" y="48"/>
                  </a:cubicBezTo>
                  <a:cubicBezTo>
                    <a:pt x="304" y="52"/>
                    <a:pt x="304" y="56"/>
                    <a:pt x="304" y="61"/>
                  </a:cubicBezTo>
                  <a:cubicBezTo>
                    <a:pt x="304" y="65"/>
                    <a:pt x="304" y="70"/>
                    <a:pt x="302" y="74"/>
                  </a:cubicBezTo>
                  <a:lnTo>
                    <a:pt x="311" y="83"/>
                  </a:lnTo>
                  <a:close/>
                  <a:moveTo>
                    <a:pt x="276" y="61"/>
                  </a:moveTo>
                  <a:cubicBezTo>
                    <a:pt x="276" y="52"/>
                    <a:pt x="269" y="46"/>
                    <a:pt x="261" y="46"/>
                  </a:cubicBezTo>
                  <a:cubicBezTo>
                    <a:pt x="253" y="46"/>
                    <a:pt x="246" y="52"/>
                    <a:pt x="246" y="61"/>
                  </a:cubicBezTo>
                  <a:cubicBezTo>
                    <a:pt x="246" y="69"/>
                    <a:pt x="253" y="75"/>
                    <a:pt x="261" y="75"/>
                  </a:cubicBezTo>
                  <a:cubicBezTo>
                    <a:pt x="269" y="75"/>
                    <a:pt x="276" y="69"/>
                    <a:pt x="276" y="61"/>
                  </a:cubicBezTo>
                  <a:close/>
                </a:path>
              </a:pathLst>
            </a:custGeom>
            <a:solidFill>
              <a:schemeClr val="accent2"/>
            </a:solidFill>
            <a:ln>
              <a:noFill/>
            </a:ln>
            <a:extLst/>
          </p:spPr>
          <p:txBody>
            <a:bodyPr/>
            <a:lstStyle/>
            <a:p>
              <a:pPr defTabSz="912894" fontAlgn="base">
                <a:spcBef>
                  <a:spcPct val="0"/>
                </a:spcBef>
                <a:spcAft>
                  <a:spcPct val="0"/>
                </a:spcAft>
              </a:pPr>
              <a:endParaRPr lang="en-US" sz="1961" kern="0">
                <a:noFill/>
                <a:ea typeface="ＭＳ Ｐゴシック" charset="0"/>
              </a:endParaRPr>
            </a:p>
          </p:txBody>
        </p:sp>
      </p:grpSp>
      <p:grpSp>
        <p:nvGrpSpPr>
          <p:cNvPr id="11" name="Group 10"/>
          <p:cNvGrpSpPr/>
          <p:nvPr/>
        </p:nvGrpSpPr>
        <p:grpSpPr>
          <a:xfrm>
            <a:off x="4066617" y="3407950"/>
            <a:ext cx="2481822" cy="1053267"/>
            <a:chOff x="4066040" y="3407943"/>
            <a:chExt cx="2482526" cy="1053565"/>
          </a:xfrm>
        </p:grpSpPr>
        <p:sp>
          <p:nvSpPr>
            <p:cNvPr id="195" name="Rectangle 194"/>
            <p:cNvSpPr/>
            <p:nvPr/>
          </p:nvSpPr>
          <p:spPr bwMode="auto">
            <a:xfrm>
              <a:off x="4066040" y="3714836"/>
              <a:ext cx="2482526" cy="746672"/>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179200" tIns="179200" rIns="0" bIns="45698"/>
            <a:lstStyle/>
            <a:p>
              <a:pPr algn="ctr" defTabSz="913490" fontAlgn="base">
                <a:lnSpc>
                  <a:spcPct val="90000"/>
                </a:lnSpc>
                <a:spcBef>
                  <a:spcPct val="0"/>
                </a:spcBef>
                <a:spcAft>
                  <a:spcPct val="0"/>
                </a:spcAft>
                <a:defRPr/>
              </a:pPr>
              <a:r>
                <a:rPr lang="en-US" sz="1500" kern="0" dirty="0">
                  <a:solidFill>
                    <a:srgbClr val="F8F8F8"/>
                  </a:solidFill>
                </a:rPr>
                <a:t>Self-service</a:t>
              </a:r>
            </a:p>
          </p:txBody>
        </p:sp>
        <p:pic>
          <p:nvPicPr>
            <p:cNvPr id="356" name="Picture 355"/>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a:ext>
              </a:extLst>
            </a:blip>
            <a:stretch>
              <a:fillRect/>
            </a:stretch>
          </p:blipFill>
          <p:spPr>
            <a:xfrm>
              <a:off x="5111166" y="3407943"/>
              <a:ext cx="577152" cy="328378"/>
            </a:xfrm>
            <a:prstGeom prst="rect">
              <a:avLst/>
            </a:prstGeom>
          </p:spPr>
        </p:pic>
      </p:grpSp>
      <p:grpSp>
        <p:nvGrpSpPr>
          <p:cNvPr id="9" name="Group 8"/>
          <p:cNvGrpSpPr/>
          <p:nvPr/>
        </p:nvGrpSpPr>
        <p:grpSpPr>
          <a:xfrm>
            <a:off x="4810836" y="2294011"/>
            <a:ext cx="2481822" cy="1211522"/>
            <a:chOff x="4810472" y="2293688"/>
            <a:chExt cx="2482526" cy="1211866"/>
          </a:xfrm>
        </p:grpSpPr>
        <p:sp>
          <p:nvSpPr>
            <p:cNvPr id="198" name="Rectangle 197"/>
            <p:cNvSpPr/>
            <p:nvPr/>
          </p:nvSpPr>
          <p:spPr bwMode="auto">
            <a:xfrm>
              <a:off x="4810472" y="2758882"/>
              <a:ext cx="2482526" cy="746672"/>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179200" tIns="179200" rIns="0" bIns="45698"/>
            <a:lstStyle/>
            <a:p>
              <a:pPr algn="ctr" defTabSz="913490" fontAlgn="base">
                <a:lnSpc>
                  <a:spcPct val="90000"/>
                </a:lnSpc>
                <a:spcBef>
                  <a:spcPct val="0"/>
                </a:spcBef>
                <a:spcAft>
                  <a:spcPct val="0"/>
                </a:spcAft>
                <a:defRPr/>
              </a:pPr>
              <a:r>
                <a:rPr lang="en-US" sz="1500" kern="0" dirty="0">
                  <a:solidFill>
                    <a:srgbClr val="F8F8F8"/>
                  </a:solidFill>
                </a:rPr>
                <a:t>Simple connection</a:t>
              </a:r>
            </a:p>
          </p:txBody>
        </p:sp>
        <p:sp>
          <p:nvSpPr>
            <p:cNvPr id="357" name="Freeform 31"/>
            <p:cNvSpPr>
              <a:spLocks noEditPoints="1"/>
            </p:cNvSpPr>
            <p:nvPr/>
          </p:nvSpPr>
          <p:spPr bwMode="auto">
            <a:xfrm rot="900000">
              <a:off x="5829628" y="2293688"/>
              <a:ext cx="661166" cy="550636"/>
            </a:xfrm>
            <a:custGeom>
              <a:avLst/>
              <a:gdLst>
                <a:gd name="T0" fmla="*/ 1019 w 2056"/>
                <a:gd name="T1" fmla="*/ 1507 h 1713"/>
                <a:gd name="T2" fmla="*/ 943 w 2056"/>
                <a:gd name="T3" fmla="*/ 1501 h 1713"/>
                <a:gd name="T4" fmla="*/ 878 w 2056"/>
                <a:gd name="T5" fmla="*/ 1489 h 1713"/>
                <a:gd name="T6" fmla="*/ 819 w 2056"/>
                <a:gd name="T7" fmla="*/ 1472 h 1713"/>
                <a:gd name="T8" fmla="*/ 766 w 2056"/>
                <a:gd name="T9" fmla="*/ 1454 h 1713"/>
                <a:gd name="T10" fmla="*/ 713 w 2056"/>
                <a:gd name="T11" fmla="*/ 1430 h 1713"/>
                <a:gd name="T12" fmla="*/ 566 w 2056"/>
                <a:gd name="T13" fmla="*/ 1313 h 1713"/>
                <a:gd name="T14" fmla="*/ 518 w 2056"/>
                <a:gd name="T15" fmla="*/ 1260 h 1713"/>
                <a:gd name="T16" fmla="*/ 548 w 2056"/>
                <a:gd name="T17" fmla="*/ 859 h 1713"/>
                <a:gd name="T18" fmla="*/ 0 w 2056"/>
                <a:gd name="T19" fmla="*/ 859 h 1713"/>
                <a:gd name="T20" fmla="*/ 318 w 2056"/>
                <a:gd name="T21" fmla="*/ 1342 h 1713"/>
                <a:gd name="T22" fmla="*/ 353 w 2056"/>
                <a:gd name="T23" fmla="*/ 1389 h 1713"/>
                <a:gd name="T24" fmla="*/ 418 w 2056"/>
                <a:gd name="T25" fmla="*/ 1460 h 1713"/>
                <a:gd name="T26" fmla="*/ 613 w 2056"/>
                <a:gd name="T27" fmla="*/ 1607 h 1713"/>
                <a:gd name="T28" fmla="*/ 683 w 2056"/>
                <a:gd name="T29" fmla="*/ 1642 h 1713"/>
                <a:gd name="T30" fmla="*/ 754 w 2056"/>
                <a:gd name="T31" fmla="*/ 1666 h 1713"/>
                <a:gd name="T32" fmla="*/ 831 w 2056"/>
                <a:gd name="T33" fmla="*/ 1690 h 1713"/>
                <a:gd name="T34" fmla="*/ 878 w 2056"/>
                <a:gd name="T35" fmla="*/ 1701 h 1713"/>
                <a:gd name="T36" fmla="*/ 943 w 2056"/>
                <a:gd name="T37" fmla="*/ 1707 h 1713"/>
                <a:gd name="T38" fmla="*/ 1520 w 2056"/>
                <a:gd name="T39" fmla="*/ 1560 h 1713"/>
                <a:gd name="T40" fmla="*/ 1396 w 2056"/>
                <a:gd name="T41" fmla="*/ 1389 h 1713"/>
                <a:gd name="T42" fmla="*/ 1732 w 2056"/>
                <a:gd name="T43" fmla="*/ 371 h 1713"/>
                <a:gd name="T44" fmla="*/ 1691 w 2056"/>
                <a:gd name="T45" fmla="*/ 318 h 1713"/>
                <a:gd name="T46" fmla="*/ 1367 w 2056"/>
                <a:gd name="T47" fmla="*/ 70 h 1713"/>
                <a:gd name="T48" fmla="*/ 1296 w 2056"/>
                <a:gd name="T49" fmla="*/ 47 h 1713"/>
                <a:gd name="T50" fmla="*/ 1220 w 2056"/>
                <a:gd name="T51" fmla="*/ 23 h 1713"/>
                <a:gd name="T52" fmla="*/ 1172 w 2056"/>
                <a:gd name="T53" fmla="*/ 11 h 1713"/>
                <a:gd name="T54" fmla="*/ 1108 w 2056"/>
                <a:gd name="T55" fmla="*/ 5 h 1713"/>
                <a:gd name="T56" fmla="*/ 1025 w 2056"/>
                <a:gd name="T57" fmla="*/ 0 h 1713"/>
                <a:gd name="T58" fmla="*/ 536 w 2056"/>
                <a:gd name="T59" fmla="*/ 159 h 1713"/>
                <a:gd name="T60" fmla="*/ 654 w 2056"/>
                <a:gd name="T61" fmla="*/ 323 h 1713"/>
                <a:gd name="T62" fmla="*/ 1090 w 2056"/>
                <a:gd name="T63" fmla="*/ 212 h 1713"/>
                <a:gd name="T64" fmla="*/ 1149 w 2056"/>
                <a:gd name="T65" fmla="*/ 217 h 1713"/>
                <a:gd name="T66" fmla="*/ 1214 w 2056"/>
                <a:gd name="T67" fmla="*/ 235 h 1713"/>
                <a:gd name="T68" fmla="*/ 1278 w 2056"/>
                <a:gd name="T69" fmla="*/ 259 h 1713"/>
                <a:gd name="T70" fmla="*/ 1526 w 2056"/>
                <a:gd name="T71" fmla="*/ 441 h 1713"/>
                <a:gd name="T72" fmla="*/ 1679 w 2056"/>
                <a:gd name="T73" fmla="*/ 859 h 1713"/>
                <a:gd name="T74" fmla="*/ 1779 w 2056"/>
                <a:gd name="T75" fmla="*/ 1266 h 1713"/>
                <a:gd name="T76" fmla="*/ 1885 w 2056"/>
                <a:gd name="T77" fmla="*/ 859 h 17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056" h="1713">
                  <a:moveTo>
                    <a:pt x="1396" y="1389"/>
                  </a:moveTo>
                  <a:cubicBezTo>
                    <a:pt x="1284" y="1472"/>
                    <a:pt x="1155" y="1507"/>
                    <a:pt x="1019" y="1507"/>
                  </a:cubicBezTo>
                  <a:cubicBezTo>
                    <a:pt x="1001" y="1507"/>
                    <a:pt x="984" y="1507"/>
                    <a:pt x="966" y="1507"/>
                  </a:cubicBezTo>
                  <a:cubicBezTo>
                    <a:pt x="960" y="1501"/>
                    <a:pt x="948" y="1501"/>
                    <a:pt x="943" y="1501"/>
                  </a:cubicBezTo>
                  <a:cubicBezTo>
                    <a:pt x="931" y="1501"/>
                    <a:pt x="913" y="1495"/>
                    <a:pt x="901" y="1495"/>
                  </a:cubicBezTo>
                  <a:cubicBezTo>
                    <a:pt x="895" y="1495"/>
                    <a:pt x="884" y="1489"/>
                    <a:pt x="878" y="1489"/>
                  </a:cubicBezTo>
                  <a:cubicBezTo>
                    <a:pt x="866" y="1489"/>
                    <a:pt x="848" y="1483"/>
                    <a:pt x="836" y="1478"/>
                  </a:cubicBezTo>
                  <a:cubicBezTo>
                    <a:pt x="831" y="1478"/>
                    <a:pt x="825" y="1478"/>
                    <a:pt x="819" y="1472"/>
                  </a:cubicBezTo>
                  <a:cubicBezTo>
                    <a:pt x="807" y="1466"/>
                    <a:pt x="789" y="1466"/>
                    <a:pt x="778" y="1460"/>
                  </a:cubicBezTo>
                  <a:cubicBezTo>
                    <a:pt x="772" y="1454"/>
                    <a:pt x="772" y="1454"/>
                    <a:pt x="766" y="1454"/>
                  </a:cubicBezTo>
                  <a:cubicBezTo>
                    <a:pt x="748" y="1448"/>
                    <a:pt x="730" y="1436"/>
                    <a:pt x="719" y="1430"/>
                  </a:cubicBezTo>
                  <a:cubicBezTo>
                    <a:pt x="713" y="1430"/>
                    <a:pt x="713" y="1430"/>
                    <a:pt x="713" y="1430"/>
                  </a:cubicBezTo>
                  <a:cubicBezTo>
                    <a:pt x="660" y="1395"/>
                    <a:pt x="607" y="1360"/>
                    <a:pt x="566" y="1319"/>
                  </a:cubicBezTo>
                  <a:cubicBezTo>
                    <a:pt x="566" y="1313"/>
                    <a:pt x="566" y="1313"/>
                    <a:pt x="566" y="1313"/>
                  </a:cubicBezTo>
                  <a:cubicBezTo>
                    <a:pt x="548" y="1301"/>
                    <a:pt x="536" y="1289"/>
                    <a:pt x="524" y="1271"/>
                  </a:cubicBezTo>
                  <a:cubicBezTo>
                    <a:pt x="524" y="1271"/>
                    <a:pt x="518" y="1266"/>
                    <a:pt x="518" y="1260"/>
                  </a:cubicBezTo>
                  <a:cubicBezTo>
                    <a:pt x="430" y="1154"/>
                    <a:pt x="377" y="1012"/>
                    <a:pt x="377" y="859"/>
                  </a:cubicBezTo>
                  <a:cubicBezTo>
                    <a:pt x="548" y="859"/>
                    <a:pt x="548" y="859"/>
                    <a:pt x="548" y="859"/>
                  </a:cubicBezTo>
                  <a:cubicBezTo>
                    <a:pt x="271" y="447"/>
                    <a:pt x="271" y="447"/>
                    <a:pt x="271" y="447"/>
                  </a:cubicBezTo>
                  <a:cubicBezTo>
                    <a:pt x="0" y="859"/>
                    <a:pt x="0" y="859"/>
                    <a:pt x="0" y="859"/>
                  </a:cubicBezTo>
                  <a:cubicBezTo>
                    <a:pt x="171" y="859"/>
                    <a:pt x="171" y="859"/>
                    <a:pt x="171" y="859"/>
                  </a:cubicBezTo>
                  <a:cubicBezTo>
                    <a:pt x="171" y="1036"/>
                    <a:pt x="224" y="1207"/>
                    <a:pt x="318" y="1342"/>
                  </a:cubicBezTo>
                  <a:cubicBezTo>
                    <a:pt x="324" y="1342"/>
                    <a:pt x="324" y="1348"/>
                    <a:pt x="324" y="1348"/>
                  </a:cubicBezTo>
                  <a:cubicBezTo>
                    <a:pt x="336" y="1360"/>
                    <a:pt x="348" y="1377"/>
                    <a:pt x="353" y="1389"/>
                  </a:cubicBezTo>
                  <a:cubicBezTo>
                    <a:pt x="359" y="1395"/>
                    <a:pt x="365" y="1401"/>
                    <a:pt x="365" y="1401"/>
                  </a:cubicBezTo>
                  <a:cubicBezTo>
                    <a:pt x="383" y="1425"/>
                    <a:pt x="400" y="1442"/>
                    <a:pt x="418" y="1460"/>
                  </a:cubicBezTo>
                  <a:cubicBezTo>
                    <a:pt x="418" y="1460"/>
                    <a:pt x="418" y="1460"/>
                    <a:pt x="424" y="1466"/>
                  </a:cubicBezTo>
                  <a:cubicBezTo>
                    <a:pt x="477" y="1519"/>
                    <a:pt x="542" y="1566"/>
                    <a:pt x="613" y="1607"/>
                  </a:cubicBezTo>
                  <a:cubicBezTo>
                    <a:pt x="613" y="1607"/>
                    <a:pt x="619" y="1607"/>
                    <a:pt x="619" y="1613"/>
                  </a:cubicBezTo>
                  <a:cubicBezTo>
                    <a:pt x="642" y="1619"/>
                    <a:pt x="660" y="1631"/>
                    <a:pt x="683" y="1642"/>
                  </a:cubicBezTo>
                  <a:cubicBezTo>
                    <a:pt x="689" y="1642"/>
                    <a:pt x="689" y="1642"/>
                    <a:pt x="695" y="1648"/>
                  </a:cubicBezTo>
                  <a:cubicBezTo>
                    <a:pt x="713" y="1654"/>
                    <a:pt x="736" y="1660"/>
                    <a:pt x="754" y="1666"/>
                  </a:cubicBezTo>
                  <a:cubicBezTo>
                    <a:pt x="760" y="1672"/>
                    <a:pt x="772" y="1672"/>
                    <a:pt x="778" y="1678"/>
                  </a:cubicBezTo>
                  <a:cubicBezTo>
                    <a:pt x="795" y="1684"/>
                    <a:pt x="813" y="1684"/>
                    <a:pt x="831" y="1690"/>
                  </a:cubicBezTo>
                  <a:cubicBezTo>
                    <a:pt x="842" y="1690"/>
                    <a:pt x="854" y="1695"/>
                    <a:pt x="860" y="1695"/>
                  </a:cubicBezTo>
                  <a:cubicBezTo>
                    <a:pt x="866" y="1695"/>
                    <a:pt x="872" y="1701"/>
                    <a:pt x="878" y="1701"/>
                  </a:cubicBezTo>
                  <a:cubicBezTo>
                    <a:pt x="895" y="1701"/>
                    <a:pt x="907" y="1707"/>
                    <a:pt x="925" y="1707"/>
                  </a:cubicBezTo>
                  <a:cubicBezTo>
                    <a:pt x="931" y="1707"/>
                    <a:pt x="937" y="1707"/>
                    <a:pt x="943" y="1707"/>
                  </a:cubicBezTo>
                  <a:cubicBezTo>
                    <a:pt x="972" y="1713"/>
                    <a:pt x="1001" y="1713"/>
                    <a:pt x="1025" y="1713"/>
                  </a:cubicBezTo>
                  <a:cubicBezTo>
                    <a:pt x="1202" y="1713"/>
                    <a:pt x="1373" y="1660"/>
                    <a:pt x="1520" y="1560"/>
                  </a:cubicBezTo>
                  <a:cubicBezTo>
                    <a:pt x="1561" y="1525"/>
                    <a:pt x="1573" y="1460"/>
                    <a:pt x="1544" y="1413"/>
                  </a:cubicBezTo>
                  <a:cubicBezTo>
                    <a:pt x="1508" y="1366"/>
                    <a:pt x="1443" y="1360"/>
                    <a:pt x="1396" y="1389"/>
                  </a:cubicBezTo>
                  <a:close/>
                  <a:moveTo>
                    <a:pt x="1885" y="859"/>
                  </a:moveTo>
                  <a:cubicBezTo>
                    <a:pt x="1879" y="677"/>
                    <a:pt x="1826" y="512"/>
                    <a:pt x="1732" y="371"/>
                  </a:cubicBezTo>
                  <a:cubicBezTo>
                    <a:pt x="1732" y="371"/>
                    <a:pt x="1726" y="371"/>
                    <a:pt x="1726" y="365"/>
                  </a:cubicBezTo>
                  <a:cubicBezTo>
                    <a:pt x="1714" y="347"/>
                    <a:pt x="1703" y="335"/>
                    <a:pt x="1691" y="318"/>
                  </a:cubicBezTo>
                  <a:cubicBezTo>
                    <a:pt x="1685" y="312"/>
                    <a:pt x="1685" y="312"/>
                    <a:pt x="1685" y="312"/>
                  </a:cubicBezTo>
                  <a:cubicBezTo>
                    <a:pt x="1597" y="206"/>
                    <a:pt x="1490" y="123"/>
                    <a:pt x="1367" y="70"/>
                  </a:cubicBezTo>
                  <a:cubicBezTo>
                    <a:pt x="1361" y="70"/>
                    <a:pt x="1361" y="70"/>
                    <a:pt x="1355" y="64"/>
                  </a:cubicBezTo>
                  <a:cubicBezTo>
                    <a:pt x="1337" y="59"/>
                    <a:pt x="1314" y="53"/>
                    <a:pt x="1296" y="47"/>
                  </a:cubicBezTo>
                  <a:cubicBezTo>
                    <a:pt x="1290" y="41"/>
                    <a:pt x="1278" y="41"/>
                    <a:pt x="1272" y="35"/>
                  </a:cubicBezTo>
                  <a:cubicBezTo>
                    <a:pt x="1255" y="35"/>
                    <a:pt x="1237" y="29"/>
                    <a:pt x="1220" y="23"/>
                  </a:cubicBezTo>
                  <a:cubicBezTo>
                    <a:pt x="1208" y="23"/>
                    <a:pt x="1202" y="17"/>
                    <a:pt x="1190" y="17"/>
                  </a:cubicBezTo>
                  <a:cubicBezTo>
                    <a:pt x="1184" y="17"/>
                    <a:pt x="1178" y="17"/>
                    <a:pt x="1172" y="11"/>
                  </a:cubicBezTo>
                  <a:cubicBezTo>
                    <a:pt x="1161" y="11"/>
                    <a:pt x="1149" y="11"/>
                    <a:pt x="1131" y="11"/>
                  </a:cubicBezTo>
                  <a:cubicBezTo>
                    <a:pt x="1125" y="5"/>
                    <a:pt x="1113" y="5"/>
                    <a:pt x="1108" y="5"/>
                  </a:cubicBezTo>
                  <a:cubicBezTo>
                    <a:pt x="1084" y="5"/>
                    <a:pt x="1060" y="0"/>
                    <a:pt x="1037" y="0"/>
                  </a:cubicBezTo>
                  <a:cubicBezTo>
                    <a:pt x="1031" y="0"/>
                    <a:pt x="1031" y="0"/>
                    <a:pt x="1025" y="0"/>
                  </a:cubicBezTo>
                  <a:cubicBezTo>
                    <a:pt x="1025" y="0"/>
                    <a:pt x="1025" y="0"/>
                    <a:pt x="1025" y="0"/>
                  </a:cubicBezTo>
                  <a:cubicBezTo>
                    <a:pt x="848" y="0"/>
                    <a:pt x="677" y="53"/>
                    <a:pt x="536" y="159"/>
                  </a:cubicBezTo>
                  <a:cubicBezTo>
                    <a:pt x="489" y="188"/>
                    <a:pt x="477" y="253"/>
                    <a:pt x="507" y="300"/>
                  </a:cubicBezTo>
                  <a:cubicBezTo>
                    <a:pt x="542" y="347"/>
                    <a:pt x="607" y="359"/>
                    <a:pt x="654" y="323"/>
                  </a:cubicBezTo>
                  <a:cubicBezTo>
                    <a:pt x="766" y="247"/>
                    <a:pt x="895" y="206"/>
                    <a:pt x="1031" y="206"/>
                  </a:cubicBezTo>
                  <a:cubicBezTo>
                    <a:pt x="1049" y="206"/>
                    <a:pt x="1066" y="206"/>
                    <a:pt x="1090" y="212"/>
                  </a:cubicBezTo>
                  <a:cubicBezTo>
                    <a:pt x="1096" y="212"/>
                    <a:pt x="1102" y="212"/>
                    <a:pt x="1108" y="212"/>
                  </a:cubicBezTo>
                  <a:cubicBezTo>
                    <a:pt x="1119" y="212"/>
                    <a:pt x="1137" y="217"/>
                    <a:pt x="1149" y="217"/>
                  </a:cubicBezTo>
                  <a:cubicBezTo>
                    <a:pt x="1155" y="217"/>
                    <a:pt x="1166" y="223"/>
                    <a:pt x="1172" y="223"/>
                  </a:cubicBezTo>
                  <a:cubicBezTo>
                    <a:pt x="1184" y="229"/>
                    <a:pt x="1202" y="229"/>
                    <a:pt x="1214" y="235"/>
                  </a:cubicBezTo>
                  <a:cubicBezTo>
                    <a:pt x="1220" y="235"/>
                    <a:pt x="1225" y="235"/>
                    <a:pt x="1231" y="241"/>
                  </a:cubicBezTo>
                  <a:cubicBezTo>
                    <a:pt x="1243" y="247"/>
                    <a:pt x="1261" y="253"/>
                    <a:pt x="1278" y="259"/>
                  </a:cubicBezTo>
                  <a:cubicBezTo>
                    <a:pt x="1278" y="259"/>
                    <a:pt x="1278" y="259"/>
                    <a:pt x="1284" y="259"/>
                  </a:cubicBezTo>
                  <a:cubicBezTo>
                    <a:pt x="1379" y="300"/>
                    <a:pt x="1461" y="365"/>
                    <a:pt x="1526" y="441"/>
                  </a:cubicBezTo>
                  <a:cubicBezTo>
                    <a:pt x="1526" y="447"/>
                    <a:pt x="1526" y="447"/>
                    <a:pt x="1526" y="447"/>
                  </a:cubicBezTo>
                  <a:cubicBezTo>
                    <a:pt x="1620" y="559"/>
                    <a:pt x="1679" y="700"/>
                    <a:pt x="1679" y="859"/>
                  </a:cubicBezTo>
                  <a:cubicBezTo>
                    <a:pt x="1502" y="859"/>
                    <a:pt x="1502" y="859"/>
                    <a:pt x="1502" y="859"/>
                  </a:cubicBezTo>
                  <a:cubicBezTo>
                    <a:pt x="1779" y="1266"/>
                    <a:pt x="1779" y="1266"/>
                    <a:pt x="1779" y="1266"/>
                  </a:cubicBezTo>
                  <a:cubicBezTo>
                    <a:pt x="2056" y="859"/>
                    <a:pt x="2056" y="859"/>
                    <a:pt x="2056" y="859"/>
                  </a:cubicBezTo>
                  <a:cubicBezTo>
                    <a:pt x="1885" y="859"/>
                    <a:pt x="1885" y="859"/>
                    <a:pt x="1885" y="859"/>
                  </a:cubicBezTo>
                  <a:cubicBezTo>
                    <a:pt x="1885" y="859"/>
                    <a:pt x="1885" y="859"/>
                    <a:pt x="1885" y="859"/>
                  </a:cubicBezTo>
                  <a:close/>
                </a:path>
              </a:pathLst>
            </a:custGeom>
            <a:solidFill>
              <a:srgbClr val="F8F8F8"/>
            </a:solidFill>
            <a:ln>
              <a:noFill/>
            </a:ln>
          </p:spPr>
          <p:txBody>
            <a:bodyPr vert="horz" wrap="square" lIns="89604" tIns="44802" rIns="89604" bIns="44802" numCol="1" anchor="t" anchorCtr="0" compatLnSpc="1">
              <a:prstTxWarp prst="textNoShape">
                <a:avLst/>
              </a:prstTxWarp>
            </a:bodyPr>
            <a:lstStyle/>
            <a:p>
              <a:pPr defTabSz="913606"/>
              <a:endParaRPr lang="en-US" sz="1765" kern="0">
                <a:solidFill>
                  <a:srgbClr val="505050"/>
                </a:solidFill>
                <a:ea typeface="ＭＳ Ｐゴシック" charset="0"/>
              </a:endParaRPr>
            </a:p>
          </p:txBody>
        </p:sp>
      </p:grpSp>
      <p:grpSp>
        <p:nvGrpSpPr>
          <p:cNvPr id="2" name="Group 1"/>
          <p:cNvGrpSpPr/>
          <p:nvPr/>
        </p:nvGrpSpPr>
        <p:grpSpPr>
          <a:xfrm>
            <a:off x="518378" y="2674948"/>
            <a:ext cx="2644928" cy="4208349"/>
            <a:chOff x="516794" y="2674733"/>
            <a:chExt cx="2645679" cy="4209543"/>
          </a:xfrm>
        </p:grpSpPr>
        <p:sp>
          <p:nvSpPr>
            <p:cNvPr id="189" name="Oval 188"/>
            <p:cNvSpPr/>
            <p:nvPr/>
          </p:nvSpPr>
          <p:spPr bwMode="auto">
            <a:xfrm>
              <a:off x="516794" y="2674733"/>
              <a:ext cx="2328151" cy="2328151"/>
            </a:xfrm>
            <a:prstGeom prst="ellipse">
              <a:avLst/>
            </a:prstGeom>
            <a:noFill/>
            <a:ln w="28575" cap="rnd">
              <a:solidFill>
                <a:schemeClr val="bg1"/>
              </a:solid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14" fontAlgn="base">
                <a:spcBef>
                  <a:spcPct val="0"/>
                </a:spcBef>
                <a:spcAft>
                  <a:spcPct val="0"/>
                </a:spcAft>
              </a:pPr>
              <a:endParaRPr lang="en-US" sz="2000" kern="0" dirty="0">
                <a:gradFill>
                  <a:gsLst>
                    <a:gs pos="0">
                      <a:srgbClr val="FFFFFF"/>
                    </a:gs>
                    <a:gs pos="100000">
                      <a:srgbClr val="FFFFFF"/>
                    </a:gs>
                  </a:gsLst>
                  <a:lin ang="5400000" scaled="0"/>
                </a:gradFill>
              </a:endParaRPr>
            </a:p>
          </p:txBody>
        </p:sp>
        <p:pic>
          <p:nvPicPr>
            <p:cNvPr id="199" name="Picture 198"/>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829591" y="3066395"/>
              <a:ext cx="600294" cy="397377"/>
            </a:xfrm>
            <a:prstGeom prst="rect">
              <a:avLst/>
            </a:prstGeom>
          </p:spPr>
        </p:pic>
        <p:pic>
          <p:nvPicPr>
            <p:cNvPr id="200" name="Picture 199"/>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928484" y="3714836"/>
              <a:ext cx="359302" cy="503826"/>
            </a:xfrm>
            <a:prstGeom prst="rect">
              <a:avLst/>
            </a:prstGeom>
          </p:spPr>
        </p:pic>
        <p:sp>
          <p:nvSpPr>
            <p:cNvPr id="279" name="Rectangle 278"/>
            <p:cNvSpPr/>
            <p:nvPr/>
          </p:nvSpPr>
          <p:spPr bwMode="auto">
            <a:xfrm>
              <a:off x="772953" y="5913960"/>
              <a:ext cx="1668410" cy="970316"/>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179200" tIns="179200" rIns="0" bIns="45698"/>
            <a:lstStyle/>
            <a:p>
              <a:pPr algn="ctr" defTabSz="913490" fontAlgn="base">
                <a:lnSpc>
                  <a:spcPct val="90000"/>
                </a:lnSpc>
                <a:spcBef>
                  <a:spcPct val="0"/>
                </a:spcBef>
                <a:spcAft>
                  <a:spcPct val="0"/>
                </a:spcAft>
                <a:defRPr/>
              </a:pPr>
              <a:r>
                <a:rPr lang="en-US" sz="1961" kern="0" dirty="0">
                  <a:solidFill>
                    <a:schemeClr val="bg1"/>
                  </a:solidFill>
                  <a:latin typeface="Segoe UI Light"/>
                </a:rPr>
                <a:t>On-premises</a:t>
              </a:r>
            </a:p>
          </p:txBody>
        </p:sp>
        <p:sp>
          <p:nvSpPr>
            <p:cNvPr id="349" name="Rectangle 348"/>
            <p:cNvSpPr/>
            <p:nvPr/>
          </p:nvSpPr>
          <p:spPr bwMode="auto">
            <a:xfrm>
              <a:off x="1320422" y="3806646"/>
              <a:ext cx="1465429" cy="471160"/>
            </a:xfrm>
            <a:prstGeom prst="rect">
              <a:avLst/>
            </a:prstGeom>
            <a:noFill/>
            <a:ln w="19050">
              <a:no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08" tIns="143366" rIns="179208" bIns="143366" numCol="1" spcCol="0" rtlCol="0" fromWordArt="0" anchor="b" anchorCtr="0" forceAA="0" compatLnSpc="1">
              <a:prstTxWarp prst="textNoShape">
                <a:avLst/>
              </a:prstTxWarp>
              <a:noAutofit/>
            </a:bodyPr>
            <a:lstStyle/>
            <a:p>
              <a:pPr defTabSz="895575" fontAlgn="base">
                <a:lnSpc>
                  <a:spcPct val="90000"/>
                </a:lnSpc>
                <a:spcBef>
                  <a:spcPct val="0"/>
                </a:spcBef>
                <a:spcAft>
                  <a:spcPct val="0"/>
                </a:spcAft>
              </a:pPr>
              <a:endParaRPr lang="en-US" sz="1961" kern="0" dirty="0">
                <a:solidFill>
                  <a:schemeClr val="bg1"/>
                </a:solidFill>
              </a:endParaRPr>
            </a:p>
            <a:p>
              <a:pPr defTabSz="895575" fontAlgn="base">
                <a:lnSpc>
                  <a:spcPct val="90000"/>
                </a:lnSpc>
                <a:spcBef>
                  <a:spcPct val="0"/>
                </a:spcBef>
                <a:spcAft>
                  <a:spcPct val="0"/>
                </a:spcAft>
              </a:pPr>
              <a:endParaRPr lang="en-US" sz="1961" kern="0" dirty="0">
                <a:solidFill>
                  <a:schemeClr val="bg1"/>
                </a:solidFill>
              </a:endParaRPr>
            </a:p>
            <a:p>
              <a:pPr defTabSz="895575" fontAlgn="base">
                <a:lnSpc>
                  <a:spcPct val="90000"/>
                </a:lnSpc>
                <a:spcBef>
                  <a:spcPct val="0"/>
                </a:spcBef>
                <a:spcAft>
                  <a:spcPct val="0"/>
                </a:spcAft>
                <a:buSzPct val="80000"/>
              </a:pPr>
              <a:r>
                <a:rPr lang="en-US" sz="1077" kern="0" dirty="0">
                  <a:solidFill>
                    <a:schemeClr val="bg1"/>
                  </a:solidFill>
                  <a:ea typeface="ＭＳ Ｐゴシック" charset="0"/>
                </a:rPr>
                <a:t>Other </a:t>
              </a:r>
              <a:br>
                <a:rPr lang="en-US" sz="1077" kern="0" dirty="0">
                  <a:solidFill>
                    <a:schemeClr val="bg1"/>
                  </a:solidFill>
                  <a:ea typeface="ＭＳ Ｐゴシック" charset="0"/>
                </a:rPr>
              </a:br>
              <a:r>
                <a:rPr lang="en-US" sz="1077" kern="0" dirty="0">
                  <a:solidFill>
                    <a:schemeClr val="bg1"/>
                  </a:solidFill>
                  <a:ea typeface="ＭＳ Ｐゴシック" charset="0"/>
                </a:rPr>
                <a:t>directories</a:t>
              </a:r>
            </a:p>
          </p:txBody>
        </p:sp>
        <p:sp>
          <p:nvSpPr>
            <p:cNvPr id="350" name="Rectangle 349"/>
            <p:cNvSpPr/>
            <p:nvPr/>
          </p:nvSpPr>
          <p:spPr>
            <a:xfrm>
              <a:off x="1497182" y="3164225"/>
              <a:ext cx="1665291" cy="298500"/>
            </a:xfrm>
            <a:prstGeom prst="rect">
              <a:avLst/>
            </a:prstGeom>
            <a:ln>
              <a:noFill/>
            </a:ln>
          </p:spPr>
          <p:txBody>
            <a:bodyPr wrap="square" lIns="0" tIns="0" rIns="0" bIns="0" anchor="ctr">
              <a:spAutoFit/>
            </a:bodyPr>
            <a:lstStyle/>
            <a:p>
              <a:pPr defTabSz="895575" fontAlgn="base">
                <a:lnSpc>
                  <a:spcPct val="90000"/>
                </a:lnSpc>
                <a:spcBef>
                  <a:spcPct val="0"/>
                </a:spcBef>
                <a:spcAft>
                  <a:spcPct val="0"/>
                </a:spcAft>
                <a:buSzPct val="80000"/>
              </a:pPr>
              <a:r>
                <a:rPr lang="en-US" sz="1077" kern="0" dirty="0">
                  <a:solidFill>
                    <a:schemeClr val="bg1"/>
                  </a:solidFill>
                  <a:ea typeface="ＭＳ Ｐゴシック" charset="0"/>
                </a:rPr>
                <a:t>Windows Server</a:t>
              </a:r>
            </a:p>
            <a:p>
              <a:pPr defTabSz="895575" fontAlgn="base">
                <a:lnSpc>
                  <a:spcPct val="90000"/>
                </a:lnSpc>
                <a:spcBef>
                  <a:spcPct val="0"/>
                </a:spcBef>
                <a:spcAft>
                  <a:spcPct val="0"/>
                </a:spcAft>
                <a:buSzPct val="80000"/>
              </a:pPr>
              <a:r>
                <a:rPr lang="en-US" sz="1077" kern="0" dirty="0">
                  <a:solidFill>
                    <a:schemeClr val="bg1"/>
                  </a:solidFill>
                  <a:ea typeface="ＭＳ Ｐゴシック" charset="0"/>
                </a:rPr>
                <a:t>Active Directory</a:t>
              </a:r>
            </a:p>
          </p:txBody>
        </p:sp>
        <p:grpSp>
          <p:nvGrpSpPr>
            <p:cNvPr id="358" name="Group 357"/>
            <p:cNvGrpSpPr/>
            <p:nvPr/>
          </p:nvGrpSpPr>
          <p:grpSpPr>
            <a:xfrm>
              <a:off x="1206753" y="4400600"/>
              <a:ext cx="1021440" cy="1410074"/>
              <a:chOff x="12679481" y="-2476193"/>
              <a:chExt cx="7318375" cy="10102850"/>
            </a:xfrm>
            <a:solidFill>
              <a:schemeClr val="bg1"/>
            </a:solidFill>
          </p:grpSpPr>
          <p:sp>
            <p:nvSpPr>
              <p:cNvPr id="359" name="Freeform 47"/>
              <p:cNvSpPr>
                <a:spLocks noEditPoints="1"/>
              </p:cNvSpPr>
              <p:nvPr/>
            </p:nvSpPr>
            <p:spPr bwMode="auto">
              <a:xfrm>
                <a:off x="12679481" y="-2476193"/>
                <a:ext cx="7318375" cy="9794875"/>
              </a:xfrm>
              <a:custGeom>
                <a:avLst/>
                <a:gdLst>
                  <a:gd name="T0" fmla="*/ 4610 w 4610"/>
                  <a:gd name="T1" fmla="*/ 707 h 6170"/>
                  <a:gd name="T2" fmla="*/ 4080 w 4610"/>
                  <a:gd name="T3" fmla="*/ 707 h 6170"/>
                  <a:gd name="T4" fmla="*/ 4080 w 4610"/>
                  <a:gd name="T5" fmla="*/ 293 h 6170"/>
                  <a:gd name="T6" fmla="*/ 2565 w 4610"/>
                  <a:gd name="T7" fmla="*/ 293 h 6170"/>
                  <a:gd name="T8" fmla="*/ 2565 w 4610"/>
                  <a:gd name="T9" fmla="*/ 0 h 6170"/>
                  <a:gd name="T10" fmla="*/ 1110 w 4610"/>
                  <a:gd name="T11" fmla="*/ 0 h 6170"/>
                  <a:gd name="T12" fmla="*/ 1110 w 4610"/>
                  <a:gd name="T13" fmla="*/ 293 h 6170"/>
                  <a:gd name="T14" fmla="*/ 530 w 4610"/>
                  <a:gd name="T15" fmla="*/ 293 h 6170"/>
                  <a:gd name="T16" fmla="*/ 530 w 4610"/>
                  <a:gd name="T17" fmla="*/ 707 h 6170"/>
                  <a:gd name="T18" fmla="*/ 0 w 4610"/>
                  <a:gd name="T19" fmla="*/ 707 h 6170"/>
                  <a:gd name="T20" fmla="*/ 0 w 4610"/>
                  <a:gd name="T21" fmla="*/ 6170 h 6170"/>
                  <a:gd name="T22" fmla="*/ 1673 w 4610"/>
                  <a:gd name="T23" fmla="*/ 6170 h 6170"/>
                  <a:gd name="T24" fmla="*/ 1673 w 4610"/>
                  <a:gd name="T25" fmla="*/ 5351 h 6170"/>
                  <a:gd name="T26" fmla="*/ 2151 w 4610"/>
                  <a:gd name="T27" fmla="*/ 5351 h 6170"/>
                  <a:gd name="T28" fmla="*/ 2151 w 4610"/>
                  <a:gd name="T29" fmla="*/ 6170 h 6170"/>
                  <a:gd name="T30" fmla="*/ 2459 w 4610"/>
                  <a:gd name="T31" fmla="*/ 6170 h 6170"/>
                  <a:gd name="T32" fmla="*/ 2459 w 4610"/>
                  <a:gd name="T33" fmla="*/ 5351 h 6170"/>
                  <a:gd name="T34" fmla="*/ 2937 w 4610"/>
                  <a:gd name="T35" fmla="*/ 5351 h 6170"/>
                  <a:gd name="T36" fmla="*/ 2937 w 4610"/>
                  <a:gd name="T37" fmla="*/ 6170 h 6170"/>
                  <a:gd name="T38" fmla="*/ 4610 w 4610"/>
                  <a:gd name="T39" fmla="*/ 6170 h 6170"/>
                  <a:gd name="T40" fmla="*/ 4610 w 4610"/>
                  <a:gd name="T41" fmla="*/ 707 h 6170"/>
                  <a:gd name="T42" fmla="*/ 2094 w 4610"/>
                  <a:gd name="T43" fmla="*/ 4370 h 6170"/>
                  <a:gd name="T44" fmla="*/ 582 w 4610"/>
                  <a:gd name="T45" fmla="*/ 4370 h 6170"/>
                  <a:gd name="T46" fmla="*/ 582 w 4610"/>
                  <a:gd name="T47" fmla="*/ 3973 h 6170"/>
                  <a:gd name="T48" fmla="*/ 2094 w 4610"/>
                  <a:gd name="T49" fmla="*/ 3973 h 6170"/>
                  <a:gd name="T50" fmla="*/ 2094 w 4610"/>
                  <a:gd name="T51" fmla="*/ 4370 h 6170"/>
                  <a:gd name="T52" fmla="*/ 2094 w 4610"/>
                  <a:gd name="T53" fmla="*/ 3355 h 6170"/>
                  <a:gd name="T54" fmla="*/ 582 w 4610"/>
                  <a:gd name="T55" fmla="*/ 3355 h 6170"/>
                  <a:gd name="T56" fmla="*/ 582 w 4610"/>
                  <a:gd name="T57" fmla="*/ 2956 h 6170"/>
                  <a:gd name="T58" fmla="*/ 2094 w 4610"/>
                  <a:gd name="T59" fmla="*/ 2956 h 6170"/>
                  <a:gd name="T60" fmla="*/ 2094 w 4610"/>
                  <a:gd name="T61" fmla="*/ 3355 h 6170"/>
                  <a:gd name="T62" fmla="*/ 2094 w 4610"/>
                  <a:gd name="T63" fmla="*/ 2338 h 6170"/>
                  <a:gd name="T64" fmla="*/ 582 w 4610"/>
                  <a:gd name="T65" fmla="*/ 2338 h 6170"/>
                  <a:gd name="T66" fmla="*/ 582 w 4610"/>
                  <a:gd name="T67" fmla="*/ 1941 h 6170"/>
                  <a:gd name="T68" fmla="*/ 2094 w 4610"/>
                  <a:gd name="T69" fmla="*/ 1941 h 6170"/>
                  <a:gd name="T70" fmla="*/ 2094 w 4610"/>
                  <a:gd name="T71" fmla="*/ 2338 h 6170"/>
                  <a:gd name="T72" fmla="*/ 4080 w 4610"/>
                  <a:gd name="T73" fmla="*/ 4370 h 6170"/>
                  <a:gd name="T74" fmla="*/ 2565 w 4610"/>
                  <a:gd name="T75" fmla="*/ 4370 h 6170"/>
                  <a:gd name="T76" fmla="*/ 2565 w 4610"/>
                  <a:gd name="T77" fmla="*/ 3973 h 6170"/>
                  <a:gd name="T78" fmla="*/ 4080 w 4610"/>
                  <a:gd name="T79" fmla="*/ 3973 h 6170"/>
                  <a:gd name="T80" fmla="*/ 4080 w 4610"/>
                  <a:gd name="T81" fmla="*/ 4370 h 6170"/>
                  <a:gd name="T82" fmla="*/ 4080 w 4610"/>
                  <a:gd name="T83" fmla="*/ 3355 h 6170"/>
                  <a:gd name="T84" fmla="*/ 2565 w 4610"/>
                  <a:gd name="T85" fmla="*/ 3355 h 6170"/>
                  <a:gd name="T86" fmla="*/ 2565 w 4610"/>
                  <a:gd name="T87" fmla="*/ 2956 h 6170"/>
                  <a:gd name="T88" fmla="*/ 4080 w 4610"/>
                  <a:gd name="T89" fmla="*/ 2956 h 6170"/>
                  <a:gd name="T90" fmla="*/ 4080 w 4610"/>
                  <a:gd name="T91" fmla="*/ 3355 h 6170"/>
                  <a:gd name="T92" fmla="*/ 4080 w 4610"/>
                  <a:gd name="T93" fmla="*/ 2338 h 6170"/>
                  <a:gd name="T94" fmla="*/ 2565 w 4610"/>
                  <a:gd name="T95" fmla="*/ 2338 h 6170"/>
                  <a:gd name="T96" fmla="*/ 2565 w 4610"/>
                  <a:gd name="T97" fmla="*/ 1941 h 6170"/>
                  <a:gd name="T98" fmla="*/ 4080 w 4610"/>
                  <a:gd name="T99" fmla="*/ 1941 h 6170"/>
                  <a:gd name="T100" fmla="*/ 4080 w 4610"/>
                  <a:gd name="T101" fmla="*/ 2338 h 6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610" h="6170">
                    <a:moveTo>
                      <a:pt x="4610" y="707"/>
                    </a:moveTo>
                    <a:lnTo>
                      <a:pt x="4080" y="707"/>
                    </a:lnTo>
                    <a:lnTo>
                      <a:pt x="4080" y="293"/>
                    </a:lnTo>
                    <a:lnTo>
                      <a:pt x="2565" y="293"/>
                    </a:lnTo>
                    <a:lnTo>
                      <a:pt x="2565" y="0"/>
                    </a:lnTo>
                    <a:lnTo>
                      <a:pt x="1110" y="0"/>
                    </a:lnTo>
                    <a:lnTo>
                      <a:pt x="1110" y="293"/>
                    </a:lnTo>
                    <a:lnTo>
                      <a:pt x="530" y="293"/>
                    </a:lnTo>
                    <a:lnTo>
                      <a:pt x="530" y="707"/>
                    </a:lnTo>
                    <a:lnTo>
                      <a:pt x="0" y="707"/>
                    </a:lnTo>
                    <a:lnTo>
                      <a:pt x="0" y="6170"/>
                    </a:lnTo>
                    <a:lnTo>
                      <a:pt x="1673" y="6170"/>
                    </a:lnTo>
                    <a:lnTo>
                      <a:pt x="1673" y="5351"/>
                    </a:lnTo>
                    <a:lnTo>
                      <a:pt x="2151" y="5351"/>
                    </a:lnTo>
                    <a:lnTo>
                      <a:pt x="2151" y="6170"/>
                    </a:lnTo>
                    <a:lnTo>
                      <a:pt x="2459" y="6170"/>
                    </a:lnTo>
                    <a:lnTo>
                      <a:pt x="2459" y="5351"/>
                    </a:lnTo>
                    <a:lnTo>
                      <a:pt x="2937" y="5351"/>
                    </a:lnTo>
                    <a:lnTo>
                      <a:pt x="2937" y="6170"/>
                    </a:lnTo>
                    <a:lnTo>
                      <a:pt x="4610" y="6170"/>
                    </a:lnTo>
                    <a:lnTo>
                      <a:pt x="4610" y="707"/>
                    </a:lnTo>
                    <a:close/>
                    <a:moveTo>
                      <a:pt x="2094" y="4370"/>
                    </a:moveTo>
                    <a:lnTo>
                      <a:pt x="582" y="4370"/>
                    </a:lnTo>
                    <a:lnTo>
                      <a:pt x="582" y="3973"/>
                    </a:lnTo>
                    <a:lnTo>
                      <a:pt x="2094" y="3973"/>
                    </a:lnTo>
                    <a:lnTo>
                      <a:pt x="2094" y="4370"/>
                    </a:lnTo>
                    <a:close/>
                    <a:moveTo>
                      <a:pt x="2094" y="3355"/>
                    </a:moveTo>
                    <a:lnTo>
                      <a:pt x="582" y="3355"/>
                    </a:lnTo>
                    <a:lnTo>
                      <a:pt x="582" y="2956"/>
                    </a:lnTo>
                    <a:lnTo>
                      <a:pt x="2094" y="2956"/>
                    </a:lnTo>
                    <a:lnTo>
                      <a:pt x="2094" y="3355"/>
                    </a:lnTo>
                    <a:close/>
                    <a:moveTo>
                      <a:pt x="2094" y="2338"/>
                    </a:moveTo>
                    <a:lnTo>
                      <a:pt x="582" y="2338"/>
                    </a:lnTo>
                    <a:lnTo>
                      <a:pt x="582" y="1941"/>
                    </a:lnTo>
                    <a:lnTo>
                      <a:pt x="2094" y="1941"/>
                    </a:lnTo>
                    <a:lnTo>
                      <a:pt x="2094" y="2338"/>
                    </a:lnTo>
                    <a:close/>
                    <a:moveTo>
                      <a:pt x="4080" y="4370"/>
                    </a:moveTo>
                    <a:lnTo>
                      <a:pt x="2565" y="4370"/>
                    </a:lnTo>
                    <a:lnTo>
                      <a:pt x="2565" y="3973"/>
                    </a:lnTo>
                    <a:lnTo>
                      <a:pt x="4080" y="3973"/>
                    </a:lnTo>
                    <a:lnTo>
                      <a:pt x="4080" y="4370"/>
                    </a:lnTo>
                    <a:close/>
                    <a:moveTo>
                      <a:pt x="4080" y="3355"/>
                    </a:moveTo>
                    <a:lnTo>
                      <a:pt x="2565" y="3355"/>
                    </a:lnTo>
                    <a:lnTo>
                      <a:pt x="2565" y="2956"/>
                    </a:lnTo>
                    <a:lnTo>
                      <a:pt x="4080" y="2956"/>
                    </a:lnTo>
                    <a:lnTo>
                      <a:pt x="4080" y="3355"/>
                    </a:lnTo>
                    <a:close/>
                    <a:moveTo>
                      <a:pt x="4080" y="2338"/>
                    </a:moveTo>
                    <a:lnTo>
                      <a:pt x="2565" y="2338"/>
                    </a:lnTo>
                    <a:lnTo>
                      <a:pt x="2565" y="1941"/>
                    </a:lnTo>
                    <a:lnTo>
                      <a:pt x="4080" y="1941"/>
                    </a:lnTo>
                    <a:lnTo>
                      <a:pt x="4080" y="233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896214"/>
                <a:endParaRPr lang="en-US" kern="0">
                  <a:solidFill>
                    <a:sysClr val="windowText" lastClr="000000"/>
                  </a:solidFill>
                </a:endParaRPr>
              </a:p>
            </p:txBody>
          </p:sp>
          <p:sp>
            <p:nvSpPr>
              <p:cNvPr id="360" name="Rectangle 48"/>
              <p:cNvSpPr>
                <a:spLocks noChangeArrowheads="1"/>
              </p:cNvSpPr>
              <p:nvPr/>
            </p:nvSpPr>
            <p:spPr bwMode="auto">
              <a:xfrm>
                <a:off x="15335369" y="7318682"/>
                <a:ext cx="758825" cy="3079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896214"/>
                <a:endParaRPr lang="en-US" kern="0">
                  <a:solidFill>
                    <a:sysClr val="windowText" lastClr="000000"/>
                  </a:solidFill>
                </a:endParaRPr>
              </a:p>
            </p:txBody>
          </p:sp>
          <p:sp>
            <p:nvSpPr>
              <p:cNvPr id="361" name="Rectangle 49"/>
              <p:cNvSpPr>
                <a:spLocks noChangeArrowheads="1"/>
              </p:cNvSpPr>
              <p:nvPr/>
            </p:nvSpPr>
            <p:spPr bwMode="auto">
              <a:xfrm>
                <a:off x="16583144" y="7318682"/>
                <a:ext cx="758825" cy="3079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896214"/>
                <a:endParaRPr lang="en-US" kern="0">
                  <a:solidFill>
                    <a:sysClr val="windowText" lastClr="000000"/>
                  </a:solidFill>
                </a:endParaRPr>
              </a:p>
            </p:txBody>
          </p:sp>
        </p:grpSp>
        <p:grpSp>
          <p:nvGrpSpPr>
            <p:cNvPr id="362" name="Group 361"/>
            <p:cNvGrpSpPr/>
            <p:nvPr/>
          </p:nvGrpSpPr>
          <p:grpSpPr>
            <a:xfrm>
              <a:off x="609600" y="4569276"/>
              <a:ext cx="307630" cy="307524"/>
              <a:chOff x="-133735" y="-444418"/>
              <a:chExt cx="9232900" cy="9229725"/>
            </a:xfrm>
            <a:solidFill>
              <a:schemeClr val="bg1"/>
            </a:solidFill>
          </p:grpSpPr>
          <p:sp>
            <p:nvSpPr>
              <p:cNvPr id="363" name="Freeform 9"/>
              <p:cNvSpPr>
                <a:spLocks/>
              </p:cNvSpPr>
              <p:nvPr/>
            </p:nvSpPr>
            <p:spPr bwMode="auto">
              <a:xfrm>
                <a:off x="2074472" y="1871747"/>
                <a:ext cx="2589222" cy="2587633"/>
              </a:xfrm>
              <a:custGeom>
                <a:avLst/>
                <a:gdLst>
                  <a:gd name="T0" fmla="*/ 0 w 1631"/>
                  <a:gd name="T1" fmla="*/ 1630 h 1630"/>
                  <a:gd name="T2" fmla="*/ 953 w 1631"/>
                  <a:gd name="T3" fmla="*/ 1630 h 1630"/>
                  <a:gd name="T4" fmla="*/ 953 w 1631"/>
                  <a:gd name="T5" fmla="*/ 816 h 1630"/>
                  <a:gd name="T6" fmla="*/ 1631 w 1631"/>
                  <a:gd name="T7" fmla="*/ 816 h 1630"/>
                  <a:gd name="T8" fmla="*/ 1631 w 1631"/>
                  <a:gd name="T9" fmla="*/ 0 h 1630"/>
                  <a:gd name="T10" fmla="*/ 0 w 1631"/>
                  <a:gd name="T11" fmla="*/ 0 h 1630"/>
                  <a:gd name="T12" fmla="*/ 0 w 1631"/>
                  <a:gd name="T13" fmla="*/ 1630 h 1630"/>
                </a:gdLst>
                <a:ahLst/>
                <a:cxnLst>
                  <a:cxn ang="0">
                    <a:pos x="T0" y="T1"/>
                  </a:cxn>
                  <a:cxn ang="0">
                    <a:pos x="T2" y="T3"/>
                  </a:cxn>
                  <a:cxn ang="0">
                    <a:pos x="T4" y="T5"/>
                  </a:cxn>
                  <a:cxn ang="0">
                    <a:pos x="T6" y="T7"/>
                  </a:cxn>
                  <a:cxn ang="0">
                    <a:pos x="T8" y="T9"/>
                  </a:cxn>
                  <a:cxn ang="0">
                    <a:pos x="T10" y="T11"/>
                  </a:cxn>
                  <a:cxn ang="0">
                    <a:pos x="T12" y="T13"/>
                  </a:cxn>
                </a:cxnLst>
                <a:rect l="0" t="0" r="r" b="b"/>
                <a:pathLst>
                  <a:path w="1631" h="1630">
                    <a:moveTo>
                      <a:pt x="0" y="1630"/>
                    </a:moveTo>
                    <a:lnTo>
                      <a:pt x="953" y="1630"/>
                    </a:lnTo>
                    <a:lnTo>
                      <a:pt x="953" y="816"/>
                    </a:lnTo>
                    <a:lnTo>
                      <a:pt x="1631" y="816"/>
                    </a:lnTo>
                    <a:lnTo>
                      <a:pt x="1631" y="0"/>
                    </a:lnTo>
                    <a:lnTo>
                      <a:pt x="0" y="0"/>
                    </a:lnTo>
                    <a:lnTo>
                      <a:pt x="0" y="163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896214"/>
                <a:endParaRPr lang="en-US" kern="0">
                  <a:solidFill>
                    <a:sysClr val="windowText" lastClr="000000"/>
                  </a:solidFill>
                </a:endParaRPr>
              </a:p>
            </p:txBody>
          </p:sp>
          <p:sp>
            <p:nvSpPr>
              <p:cNvPr id="364" name="Freeform 10"/>
              <p:cNvSpPr>
                <a:spLocks noEditPoints="1"/>
              </p:cNvSpPr>
              <p:nvPr/>
            </p:nvSpPr>
            <p:spPr bwMode="auto">
              <a:xfrm>
                <a:off x="-133735" y="-444418"/>
                <a:ext cx="9232900" cy="9229725"/>
              </a:xfrm>
              <a:custGeom>
                <a:avLst/>
                <a:gdLst>
                  <a:gd name="T0" fmla="*/ 2147 w 2459"/>
                  <a:gd name="T1" fmla="*/ 0 h 2458"/>
                  <a:gd name="T2" fmla="*/ 312 w 2459"/>
                  <a:gd name="T3" fmla="*/ 0 h 2458"/>
                  <a:gd name="T4" fmla="*/ 0 w 2459"/>
                  <a:gd name="T5" fmla="*/ 312 h 2458"/>
                  <a:gd name="T6" fmla="*/ 0 w 2459"/>
                  <a:gd name="T7" fmla="*/ 2146 h 2458"/>
                  <a:gd name="T8" fmla="*/ 312 w 2459"/>
                  <a:gd name="T9" fmla="*/ 2458 h 2458"/>
                  <a:gd name="T10" fmla="*/ 2147 w 2459"/>
                  <a:gd name="T11" fmla="*/ 2458 h 2458"/>
                  <a:gd name="T12" fmla="*/ 2459 w 2459"/>
                  <a:gd name="T13" fmla="*/ 2146 h 2458"/>
                  <a:gd name="T14" fmla="*/ 2459 w 2459"/>
                  <a:gd name="T15" fmla="*/ 312 h 2458"/>
                  <a:gd name="T16" fmla="*/ 2147 w 2459"/>
                  <a:gd name="T17" fmla="*/ 0 h 2458"/>
                  <a:gd name="T18" fmla="*/ 2061 w 2459"/>
                  <a:gd name="T19" fmla="*/ 2032 h 2458"/>
                  <a:gd name="T20" fmla="*/ 991 w 2459"/>
                  <a:gd name="T21" fmla="*/ 2032 h 2458"/>
                  <a:gd name="T22" fmla="*/ 991 w 2459"/>
                  <a:gd name="T23" fmla="*/ 1497 h 2458"/>
                  <a:gd name="T24" fmla="*/ 398 w 2459"/>
                  <a:gd name="T25" fmla="*/ 1497 h 2458"/>
                  <a:gd name="T26" fmla="*/ 398 w 2459"/>
                  <a:gd name="T27" fmla="*/ 426 h 2458"/>
                  <a:gd name="T28" fmla="*/ 1468 w 2459"/>
                  <a:gd name="T29" fmla="*/ 426 h 2458"/>
                  <a:gd name="T30" fmla="*/ 1468 w 2459"/>
                  <a:gd name="T31" fmla="*/ 962 h 2458"/>
                  <a:gd name="T32" fmla="*/ 2061 w 2459"/>
                  <a:gd name="T33" fmla="*/ 962 h 2458"/>
                  <a:gd name="T34" fmla="*/ 2061 w 2459"/>
                  <a:gd name="T35" fmla="*/ 2032 h 2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59" h="2458">
                    <a:moveTo>
                      <a:pt x="2147" y="0"/>
                    </a:moveTo>
                    <a:cubicBezTo>
                      <a:pt x="312" y="0"/>
                      <a:pt x="312" y="0"/>
                      <a:pt x="312" y="0"/>
                    </a:cubicBezTo>
                    <a:cubicBezTo>
                      <a:pt x="141" y="0"/>
                      <a:pt x="0" y="140"/>
                      <a:pt x="0" y="312"/>
                    </a:cubicBezTo>
                    <a:cubicBezTo>
                      <a:pt x="0" y="2146"/>
                      <a:pt x="0" y="2146"/>
                      <a:pt x="0" y="2146"/>
                    </a:cubicBezTo>
                    <a:cubicBezTo>
                      <a:pt x="0" y="2318"/>
                      <a:pt x="141" y="2458"/>
                      <a:pt x="312" y="2458"/>
                    </a:cubicBezTo>
                    <a:cubicBezTo>
                      <a:pt x="2147" y="2458"/>
                      <a:pt x="2147" y="2458"/>
                      <a:pt x="2147" y="2458"/>
                    </a:cubicBezTo>
                    <a:cubicBezTo>
                      <a:pt x="2318" y="2458"/>
                      <a:pt x="2459" y="2318"/>
                      <a:pt x="2459" y="2146"/>
                    </a:cubicBezTo>
                    <a:cubicBezTo>
                      <a:pt x="2459" y="312"/>
                      <a:pt x="2459" y="312"/>
                      <a:pt x="2459" y="312"/>
                    </a:cubicBezTo>
                    <a:cubicBezTo>
                      <a:pt x="2459" y="140"/>
                      <a:pt x="2318" y="0"/>
                      <a:pt x="2147" y="0"/>
                    </a:cubicBezTo>
                    <a:close/>
                    <a:moveTo>
                      <a:pt x="2061" y="2032"/>
                    </a:moveTo>
                    <a:cubicBezTo>
                      <a:pt x="991" y="2032"/>
                      <a:pt x="991" y="2032"/>
                      <a:pt x="991" y="2032"/>
                    </a:cubicBezTo>
                    <a:cubicBezTo>
                      <a:pt x="991" y="1497"/>
                      <a:pt x="991" y="1497"/>
                      <a:pt x="991" y="1497"/>
                    </a:cubicBezTo>
                    <a:cubicBezTo>
                      <a:pt x="398" y="1497"/>
                      <a:pt x="398" y="1497"/>
                      <a:pt x="398" y="1497"/>
                    </a:cubicBezTo>
                    <a:cubicBezTo>
                      <a:pt x="398" y="426"/>
                      <a:pt x="398" y="426"/>
                      <a:pt x="398" y="426"/>
                    </a:cubicBezTo>
                    <a:cubicBezTo>
                      <a:pt x="1468" y="426"/>
                      <a:pt x="1468" y="426"/>
                      <a:pt x="1468" y="426"/>
                    </a:cubicBezTo>
                    <a:cubicBezTo>
                      <a:pt x="1468" y="962"/>
                      <a:pt x="1468" y="962"/>
                      <a:pt x="1468" y="962"/>
                    </a:cubicBezTo>
                    <a:cubicBezTo>
                      <a:pt x="2061" y="962"/>
                      <a:pt x="2061" y="962"/>
                      <a:pt x="2061" y="962"/>
                    </a:cubicBezTo>
                    <a:lnTo>
                      <a:pt x="2061" y="203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896214"/>
                <a:endParaRPr lang="en-US" kern="0">
                  <a:solidFill>
                    <a:sysClr val="windowText" lastClr="000000"/>
                  </a:solidFill>
                </a:endParaRPr>
              </a:p>
            </p:txBody>
          </p:sp>
        </p:grpSp>
        <p:grpSp>
          <p:nvGrpSpPr>
            <p:cNvPr id="365" name="Group 364"/>
            <p:cNvGrpSpPr/>
            <p:nvPr/>
          </p:nvGrpSpPr>
          <p:grpSpPr>
            <a:xfrm>
              <a:off x="2365838" y="4277213"/>
              <a:ext cx="307630" cy="307524"/>
              <a:chOff x="1477963" y="-1187450"/>
              <a:chExt cx="9232900" cy="9229725"/>
            </a:xfrm>
            <a:solidFill>
              <a:schemeClr val="bg1"/>
            </a:solidFill>
          </p:grpSpPr>
          <p:sp>
            <p:nvSpPr>
              <p:cNvPr id="366" name="Freeform 365"/>
              <p:cNvSpPr>
                <a:spLocks/>
              </p:cNvSpPr>
              <p:nvPr/>
            </p:nvSpPr>
            <p:spPr bwMode="auto">
              <a:xfrm>
                <a:off x="3686176" y="1128713"/>
                <a:ext cx="2589213" cy="2587625"/>
              </a:xfrm>
              <a:custGeom>
                <a:avLst/>
                <a:gdLst>
                  <a:gd name="T0" fmla="*/ 0 w 1631"/>
                  <a:gd name="T1" fmla="*/ 1630 h 1630"/>
                  <a:gd name="T2" fmla="*/ 953 w 1631"/>
                  <a:gd name="T3" fmla="*/ 1630 h 1630"/>
                  <a:gd name="T4" fmla="*/ 953 w 1631"/>
                  <a:gd name="T5" fmla="*/ 816 h 1630"/>
                  <a:gd name="T6" fmla="*/ 1631 w 1631"/>
                  <a:gd name="T7" fmla="*/ 816 h 1630"/>
                  <a:gd name="T8" fmla="*/ 1631 w 1631"/>
                  <a:gd name="T9" fmla="*/ 0 h 1630"/>
                  <a:gd name="T10" fmla="*/ 0 w 1631"/>
                  <a:gd name="T11" fmla="*/ 0 h 1630"/>
                  <a:gd name="T12" fmla="*/ 0 w 1631"/>
                  <a:gd name="T13" fmla="*/ 1630 h 1630"/>
                </a:gdLst>
                <a:ahLst/>
                <a:cxnLst>
                  <a:cxn ang="0">
                    <a:pos x="T0" y="T1"/>
                  </a:cxn>
                  <a:cxn ang="0">
                    <a:pos x="T2" y="T3"/>
                  </a:cxn>
                  <a:cxn ang="0">
                    <a:pos x="T4" y="T5"/>
                  </a:cxn>
                  <a:cxn ang="0">
                    <a:pos x="T6" y="T7"/>
                  </a:cxn>
                  <a:cxn ang="0">
                    <a:pos x="T8" y="T9"/>
                  </a:cxn>
                  <a:cxn ang="0">
                    <a:pos x="T10" y="T11"/>
                  </a:cxn>
                  <a:cxn ang="0">
                    <a:pos x="T12" y="T13"/>
                  </a:cxn>
                </a:cxnLst>
                <a:rect l="0" t="0" r="r" b="b"/>
                <a:pathLst>
                  <a:path w="1631" h="1630">
                    <a:moveTo>
                      <a:pt x="0" y="1630"/>
                    </a:moveTo>
                    <a:lnTo>
                      <a:pt x="953" y="1630"/>
                    </a:lnTo>
                    <a:lnTo>
                      <a:pt x="953" y="816"/>
                    </a:lnTo>
                    <a:lnTo>
                      <a:pt x="1631" y="816"/>
                    </a:lnTo>
                    <a:lnTo>
                      <a:pt x="1631" y="0"/>
                    </a:lnTo>
                    <a:lnTo>
                      <a:pt x="0" y="0"/>
                    </a:lnTo>
                    <a:lnTo>
                      <a:pt x="0" y="163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896214"/>
                <a:endParaRPr lang="en-US" kern="0">
                  <a:solidFill>
                    <a:sysClr val="windowText" lastClr="000000"/>
                  </a:solidFill>
                </a:endParaRPr>
              </a:p>
            </p:txBody>
          </p:sp>
          <p:sp>
            <p:nvSpPr>
              <p:cNvPr id="367" name="Freeform 366"/>
              <p:cNvSpPr>
                <a:spLocks noEditPoints="1"/>
              </p:cNvSpPr>
              <p:nvPr/>
            </p:nvSpPr>
            <p:spPr bwMode="auto">
              <a:xfrm>
                <a:off x="1477963" y="-1187450"/>
                <a:ext cx="9232900" cy="9229725"/>
              </a:xfrm>
              <a:custGeom>
                <a:avLst/>
                <a:gdLst>
                  <a:gd name="T0" fmla="*/ 2147 w 2459"/>
                  <a:gd name="T1" fmla="*/ 0 h 2458"/>
                  <a:gd name="T2" fmla="*/ 312 w 2459"/>
                  <a:gd name="T3" fmla="*/ 0 h 2458"/>
                  <a:gd name="T4" fmla="*/ 0 w 2459"/>
                  <a:gd name="T5" fmla="*/ 312 h 2458"/>
                  <a:gd name="T6" fmla="*/ 0 w 2459"/>
                  <a:gd name="T7" fmla="*/ 2146 h 2458"/>
                  <a:gd name="T8" fmla="*/ 312 w 2459"/>
                  <a:gd name="T9" fmla="*/ 2458 h 2458"/>
                  <a:gd name="T10" fmla="*/ 2147 w 2459"/>
                  <a:gd name="T11" fmla="*/ 2458 h 2458"/>
                  <a:gd name="T12" fmla="*/ 2459 w 2459"/>
                  <a:gd name="T13" fmla="*/ 2146 h 2458"/>
                  <a:gd name="T14" fmla="*/ 2459 w 2459"/>
                  <a:gd name="T15" fmla="*/ 312 h 2458"/>
                  <a:gd name="T16" fmla="*/ 2147 w 2459"/>
                  <a:gd name="T17" fmla="*/ 0 h 2458"/>
                  <a:gd name="T18" fmla="*/ 2061 w 2459"/>
                  <a:gd name="T19" fmla="*/ 2032 h 2458"/>
                  <a:gd name="T20" fmla="*/ 991 w 2459"/>
                  <a:gd name="T21" fmla="*/ 2032 h 2458"/>
                  <a:gd name="T22" fmla="*/ 991 w 2459"/>
                  <a:gd name="T23" fmla="*/ 1497 h 2458"/>
                  <a:gd name="T24" fmla="*/ 398 w 2459"/>
                  <a:gd name="T25" fmla="*/ 1497 h 2458"/>
                  <a:gd name="T26" fmla="*/ 398 w 2459"/>
                  <a:gd name="T27" fmla="*/ 426 h 2458"/>
                  <a:gd name="T28" fmla="*/ 1468 w 2459"/>
                  <a:gd name="T29" fmla="*/ 426 h 2458"/>
                  <a:gd name="T30" fmla="*/ 1468 w 2459"/>
                  <a:gd name="T31" fmla="*/ 962 h 2458"/>
                  <a:gd name="T32" fmla="*/ 2061 w 2459"/>
                  <a:gd name="T33" fmla="*/ 962 h 2458"/>
                  <a:gd name="T34" fmla="*/ 2061 w 2459"/>
                  <a:gd name="T35" fmla="*/ 2032 h 2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59" h="2458">
                    <a:moveTo>
                      <a:pt x="2147" y="0"/>
                    </a:moveTo>
                    <a:cubicBezTo>
                      <a:pt x="312" y="0"/>
                      <a:pt x="312" y="0"/>
                      <a:pt x="312" y="0"/>
                    </a:cubicBezTo>
                    <a:cubicBezTo>
                      <a:pt x="141" y="0"/>
                      <a:pt x="0" y="140"/>
                      <a:pt x="0" y="312"/>
                    </a:cubicBezTo>
                    <a:cubicBezTo>
                      <a:pt x="0" y="2146"/>
                      <a:pt x="0" y="2146"/>
                      <a:pt x="0" y="2146"/>
                    </a:cubicBezTo>
                    <a:cubicBezTo>
                      <a:pt x="0" y="2318"/>
                      <a:pt x="141" y="2458"/>
                      <a:pt x="312" y="2458"/>
                    </a:cubicBezTo>
                    <a:cubicBezTo>
                      <a:pt x="2147" y="2458"/>
                      <a:pt x="2147" y="2458"/>
                      <a:pt x="2147" y="2458"/>
                    </a:cubicBezTo>
                    <a:cubicBezTo>
                      <a:pt x="2318" y="2458"/>
                      <a:pt x="2459" y="2318"/>
                      <a:pt x="2459" y="2146"/>
                    </a:cubicBezTo>
                    <a:cubicBezTo>
                      <a:pt x="2459" y="312"/>
                      <a:pt x="2459" y="312"/>
                      <a:pt x="2459" y="312"/>
                    </a:cubicBezTo>
                    <a:cubicBezTo>
                      <a:pt x="2459" y="140"/>
                      <a:pt x="2318" y="0"/>
                      <a:pt x="2147" y="0"/>
                    </a:cubicBezTo>
                    <a:close/>
                    <a:moveTo>
                      <a:pt x="2061" y="2032"/>
                    </a:moveTo>
                    <a:cubicBezTo>
                      <a:pt x="991" y="2032"/>
                      <a:pt x="991" y="2032"/>
                      <a:pt x="991" y="2032"/>
                    </a:cubicBezTo>
                    <a:cubicBezTo>
                      <a:pt x="991" y="1497"/>
                      <a:pt x="991" y="1497"/>
                      <a:pt x="991" y="1497"/>
                    </a:cubicBezTo>
                    <a:cubicBezTo>
                      <a:pt x="398" y="1497"/>
                      <a:pt x="398" y="1497"/>
                      <a:pt x="398" y="1497"/>
                    </a:cubicBezTo>
                    <a:cubicBezTo>
                      <a:pt x="398" y="426"/>
                      <a:pt x="398" y="426"/>
                      <a:pt x="398" y="426"/>
                    </a:cubicBezTo>
                    <a:cubicBezTo>
                      <a:pt x="1468" y="426"/>
                      <a:pt x="1468" y="426"/>
                      <a:pt x="1468" y="426"/>
                    </a:cubicBezTo>
                    <a:cubicBezTo>
                      <a:pt x="1468" y="962"/>
                      <a:pt x="1468" y="962"/>
                      <a:pt x="1468" y="962"/>
                    </a:cubicBezTo>
                    <a:cubicBezTo>
                      <a:pt x="2061" y="962"/>
                      <a:pt x="2061" y="962"/>
                      <a:pt x="2061" y="962"/>
                    </a:cubicBezTo>
                    <a:lnTo>
                      <a:pt x="2061" y="203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896214"/>
                <a:endParaRPr lang="en-US" kern="0">
                  <a:solidFill>
                    <a:sysClr val="windowText" lastClr="000000"/>
                  </a:solidFill>
                </a:endParaRPr>
              </a:p>
            </p:txBody>
          </p:sp>
        </p:grpSp>
      </p:grpSp>
      <p:grpSp>
        <p:nvGrpSpPr>
          <p:cNvPr id="3" name="Group 2"/>
          <p:cNvGrpSpPr/>
          <p:nvPr/>
        </p:nvGrpSpPr>
        <p:grpSpPr>
          <a:xfrm>
            <a:off x="8394645" y="2616723"/>
            <a:ext cx="3105230" cy="3733578"/>
            <a:chOff x="8395298" y="2616490"/>
            <a:chExt cx="3106110" cy="3734638"/>
          </a:xfrm>
        </p:grpSpPr>
        <p:grpSp>
          <p:nvGrpSpPr>
            <p:cNvPr id="7" name="Group 6"/>
            <p:cNvGrpSpPr/>
            <p:nvPr/>
          </p:nvGrpSpPr>
          <p:grpSpPr>
            <a:xfrm>
              <a:off x="8395298" y="2616490"/>
              <a:ext cx="3106110" cy="3734638"/>
              <a:chOff x="8395298" y="2616490"/>
              <a:chExt cx="3106110" cy="3734638"/>
            </a:xfrm>
          </p:grpSpPr>
          <p:sp>
            <p:nvSpPr>
              <p:cNvPr id="190" name="Oval 189"/>
              <p:cNvSpPr/>
              <p:nvPr/>
            </p:nvSpPr>
            <p:spPr bwMode="auto">
              <a:xfrm>
                <a:off x="8784033" y="2674733"/>
                <a:ext cx="2328151" cy="2328151"/>
              </a:xfrm>
              <a:prstGeom prst="ellipse">
                <a:avLst/>
              </a:prstGeom>
              <a:noFill/>
              <a:ln w="28575" cap="rnd">
                <a:solidFill>
                  <a:schemeClr val="bg1"/>
                </a:solid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14" fontAlgn="base">
                  <a:spcBef>
                    <a:spcPct val="0"/>
                  </a:spcBef>
                  <a:spcAft>
                    <a:spcPct val="0"/>
                  </a:spcAft>
                </a:pPr>
                <a:endParaRPr lang="en-US" sz="2000" kern="0" dirty="0">
                  <a:gradFill>
                    <a:gsLst>
                      <a:gs pos="0">
                        <a:srgbClr val="FFFFFF"/>
                      </a:gs>
                      <a:gs pos="100000">
                        <a:srgbClr val="FFFFFF"/>
                      </a:gs>
                    </a:gsLst>
                    <a:lin ang="5400000" scaled="0"/>
                  </a:gradFill>
                </a:endParaRPr>
              </a:p>
            </p:txBody>
          </p:sp>
          <p:sp>
            <p:nvSpPr>
              <p:cNvPr id="191" name="Freeform 38"/>
              <p:cNvSpPr>
                <a:spLocks/>
              </p:cNvSpPr>
              <p:nvPr/>
            </p:nvSpPr>
            <p:spPr bwMode="auto">
              <a:xfrm>
                <a:off x="8536373" y="4065139"/>
                <a:ext cx="1458066" cy="958760"/>
              </a:xfrm>
              <a:custGeom>
                <a:avLst/>
                <a:gdLst>
                  <a:gd name="T0" fmla="*/ 2242 w 2661"/>
                  <a:gd name="T1" fmla="*/ 773 h 1749"/>
                  <a:gd name="T2" fmla="*/ 2243 w 2661"/>
                  <a:gd name="T3" fmla="*/ 738 h 1749"/>
                  <a:gd name="T4" fmla="*/ 1505 w 2661"/>
                  <a:gd name="T5" fmla="*/ 0 h 1749"/>
                  <a:gd name="T6" fmla="*/ 890 w 2661"/>
                  <a:gd name="T7" fmla="*/ 330 h 1749"/>
                  <a:gd name="T8" fmla="*/ 677 w 2661"/>
                  <a:gd name="T9" fmla="*/ 270 h 1749"/>
                  <a:gd name="T10" fmla="*/ 266 w 2661"/>
                  <a:gd name="T11" fmla="*/ 681 h 1749"/>
                  <a:gd name="T12" fmla="*/ 266 w 2661"/>
                  <a:gd name="T13" fmla="*/ 689 h 1749"/>
                  <a:gd name="T14" fmla="*/ 0 w 2661"/>
                  <a:gd name="T15" fmla="*/ 1174 h 1749"/>
                  <a:gd name="T16" fmla="*/ 543 w 2661"/>
                  <a:gd name="T17" fmla="*/ 1748 h 1749"/>
                  <a:gd name="T18" fmla="*/ 543 w 2661"/>
                  <a:gd name="T19" fmla="*/ 1748 h 1749"/>
                  <a:gd name="T20" fmla="*/ 544 w 2661"/>
                  <a:gd name="T21" fmla="*/ 1748 h 1749"/>
                  <a:gd name="T22" fmla="*/ 575 w 2661"/>
                  <a:gd name="T23" fmla="*/ 1749 h 1749"/>
                  <a:gd name="T24" fmla="*/ 607 w 2661"/>
                  <a:gd name="T25" fmla="*/ 1748 h 1749"/>
                  <a:gd name="T26" fmla="*/ 2142 w 2661"/>
                  <a:gd name="T27" fmla="*/ 1748 h 1749"/>
                  <a:gd name="T28" fmla="*/ 2171 w 2661"/>
                  <a:gd name="T29" fmla="*/ 1749 h 1749"/>
                  <a:gd name="T30" fmla="*/ 2661 w 2661"/>
                  <a:gd name="T31" fmla="*/ 1258 h 1749"/>
                  <a:gd name="T32" fmla="*/ 2242 w 2661"/>
                  <a:gd name="T33" fmla="*/ 773 h 1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61" h="1749">
                    <a:moveTo>
                      <a:pt x="2242" y="773"/>
                    </a:moveTo>
                    <a:cubicBezTo>
                      <a:pt x="2242" y="761"/>
                      <a:pt x="2243" y="749"/>
                      <a:pt x="2243" y="738"/>
                    </a:cubicBezTo>
                    <a:cubicBezTo>
                      <a:pt x="2243" y="330"/>
                      <a:pt x="1912" y="0"/>
                      <a:pt x="1505" y="0"/>
                    </a:cubicBezTo>
                    <a:cubicBezTo>
                      <a:pt x="1248" y="0"/>
                      <a:pt x="1022" y="131"/>
                      <a:pt x="890" y="330"/>
                    </a:cubicBezTo>
                    <a:cubicBezTo>
                      <a:pt x="828" y="292"/>
                      <a:pt x="755" y="270"/>
                      <a:pt x="677" y="270"/>
                    </a:cubicBezTo>
                    <a:cubicBezTo>
                      <a:pt x="450" y="270"/>
                      <a:pt x="266" y="454"/>
                      <a:pt x="266" y="681"/>
                    </a:cubicBezTo>
                    <a:cubicBezTo>
                      <a:pt x="266" y="684"/>
                      <a:pt x="266" y="686"/>
                      <a:pt x="266" y="689"/>
                    </a:cubicBezTo>
                    <a:cubicBezTo>
                      <a:pt x="106" y="791"/>
                      <a:pt x="0" y="970"/>
                      <a:pt x="0" y="1174"/>
                    </a:cubicBezTo>
                    <a:cubicBezTo>
                      <a:pt x="0" y="1481"/>
                      <a:pt x="240" y="1732"/>
                      <a:pt x="543" y="1748"/>
                    </a:cubicBezTo>
                    <a:cubicBezTo>
                      <a:pt x="543" y="1748"/>
                      <a:pt x="543" y="1748"/>
                      <a:pt x="543" y="1748"/>
                    </a:cubicBezTo>
                    <a:cubicBezTo>
                      <a:pt x="544" y="1748"/>
                      <a:pt x="544" y="1748"/>
                      <a:pt x="544" y="1748"/>
                    </a:cubicBezTo>
                    <a:cubicBezTo>
                      <a:pt x="554" y="1749"/>
                      <a:pt x="565" y="1749"/>
                      <a:pt x="575" y="1749"/>
                    </a:cubicBezTo>
                    <a:cubicBezTo>
                      <a:pt x="586" y="1749"/>
                      <a:pt x="596" y="1749"/>
                      <a:pt x="607" y="1748"/>
                    </a:cubicBezTo>
                    <a:cubicBezTo>
                      <a:pt x="2142" y="1748"/>
                      <a:pt x="2142" y="1748"/>
                      <a:pt x="2142" y="1748"/>
                    </a:cubicBezTo>
                    <a:cubicBezTo>
                      <a:pt x="2151" y="1749"/>
                      <a:pt x="2161" y="1749"/>
                      <a:pt x="2171" y="1749"/>
                    </a:cubicBezTo>
                    <a:cubicBezTo>
                      <a:pt x="2442" y="1749"/>
                      <a:pt x="2661" y="1530"/>
                      <a:pt x="2661" y="1258"/>
                    </a:cubicBezTo>
                    <a:cubicBezTo>
                      <a:pt x="2661" y="1011"/>
                      <a:pt x="2479" y="807"/>
                      <a:pt x="2242" y="773"/>
                    </a:cubicBezTo>
                    <a:close/>
                  </a:path>
                </a:pathLst>
              </a:custGeom>
              <a:solidFill>
                <a:schemeClr val="bg1"/>
              </a:solidFill>
              <a:ln w="28575">
                <a:solidFill>
                  <a:schemeClr val="accent2"/>
                </a:solidFill>
              </a:ln>
            </p:spPr>
            <p:txBody>
              <a:bodyPr vert="horz" wrap="square" lIns="91414" tIns="45706" rIns="91414" bIns="45706" numCol="1" anchor="t" anchorCtr="0" compatLnSpc="1">
                <a:prstTxWarp prst="textNoShape">
                  <a:avLst/>
                </a:prstTxWarp>
              </a:bodyPr>
              <a:lstStyle/>
              <a:p>
                <a:pPr defTabSz="896214"/>
                <a:endParaRPr lang="en-US" kern="0">
                  <a:solidFill>
                    <a:sysClr val="windowText" lastClr="000000"/>
                  </a:solidFill>
                </a:endParaRPr>
              </a:p>
            </p:txBody>
          </p:sp>
          <p:sp>
            <p:nvSpPr>
              <p:cNvPr id="192" name="Freeform 38"/>
              <p:cNvSpPr>
                <a:spLocks/>
              </p:cNvSpPr>
              <p:nvPr/>
            </p:nvSpPr>
            <p:spPr bwMode="auto">
              <a:xfrm>
                <a:off x="9672791" y="4037980"/>
                <a:ext cx="1458066" cy="958760"/>
              </a:xfrm>
              <a:custGeom>
                <a:avLst/>
                <a:gdLst>
                  <a:gd name="T0" fmla="*/ 2242 w 2661"/>
                  <a:gd name="T1" fmla="*/ 773 h 1749"/>
                  <a:gd name="T2" fmla="*/ 2243 w 2661"/>
                  <a:gd name="T3" fmla="*/ 738 h 1749"/>
                  <a:gd name="T4" fmla="*/ 1505 w 2661"/>
                  <a:gd name="T5" fmla="*/ 0 h 1749"/>
                  <a:gd name="T6" fmla="*/ 890 w 2661"/>
                  <a:gd name="T7" fmla="*/ 330 h 1749"/>
                  <a:gd name="T8" fmla="*/ 677 w 2661"/>
                  <a:gd name="T9" fmla="*/ 270 h 1749"/>
                  <a:gd name="T10" fmla="*/ 266 w 2661"/>
                  <a:gd name="T11" fmla="*/ 681 h 1749"/>
                  <a:gd name="T12" fmla="*/ 266 w 2661"/>
                  <a:gd name="T13" fmla="*/ 689 h 1749"/>
                  <a:gd name="T14" fmla="*/ 0 w 2661"/>
                  <a:gd name="T15" fmla="*/ 1174 h 1749"/>
                  <a:gd name="T16" fmla="*/ 543 w 2661"/>
                  <a:gd name="T17" fmla="*/ 1748 h 1749"/>
                  <a:gd name="T18" fmla="*/ 543 w 2661"/>
                  <a:gd name="T19" fmla="*/ 1748 h 1749"/>
                  <a:gd name="T20" fmla="*/ 544 w 2661"/>
                  <a:gd name="T21" fmla="*/ 1748 h 1749"/>
                  <a:gd name="T22" fmla="*/ 575 w 2661"/>
                  <a:gd name="T23" fmla="*/ 1749 h 1749"/>
                  <a:gd name="T24" fmla="*/ 607 w 2661"/>
                  <a:gd name="T25" fmla="*/ 1748 h 1749"/>
                  <a:gd name="T26" fmla="*/ 2142 w 2661"/>
                  <a:gd name="T27" fmla="*/ 1748 h 1749"/>
                  <a:gd name="T28" fmla="*/ 2171 w 2661"/>
                  <a:gd name="T29" fmla="*/ 1749 h 1749"/>
                  <a:gd name="T30" fmla="*/ 2661 w 2661"/>
                  <a:gd name="T31" fmla="*/ 1258 h 1749"/>
                  <a:gd name="T32" fmla="*/ 2242 w 2661"/>
                  <a:gd name="T33" fmla="*/ 773 h 1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61" h="1749">
                    <a:moveTo>
                      <a:pt x="2242" y="773"/>
                    </a:moveTo>
                    <a:cubicBezTo>
                      <a:pt x="2242" y="761"/>
                      <a:pt x="2243" y="749"/>
                      <a:pt x="2243" y="738"/>
                    </a:cubicBezTo>
                    <a:cubicBezTo>
                      <a:pt x="2243" y="330"/>
                      <a:pt x="1912" y="0"/>
                      <a:pt x="1505" y="0"/>
                    </a:cubicBezTo>
                    <a:cubicBezTo>
                      <a:pt x="1248" y="0"/>
                      <a:pt x="1022" y="131"/>
                      <a:pt x="890" y="330"/>
                    </a:cubicBezTo>
                    <a:cubicBezTo>
                      <a:pt x="828" y="292"/>
                      <a:pt x="755" y="270"/>
                      <a:pt x="677" y="270"/>
                    </a:cubicBezTo>
                    <a:cubicBezTo>
                      <a:pt x="450" y="270"/>
                      <a:pt x="266" y="454"/>
                      <a:pt x="266" y="681"/>
                    </a:cubicBezTo>
                    <a:cubicBezTo>
                      <a:pt x="266" y="684"/>
                      <a:pt x="266" y="686"/>
                      <a:pt x="266" y="689"/>
                    </a:cubicBezTo>
                    <a:cubicBezTo>
                      <a:pt x="106" y="791"/>
                      <a:pt x="0" y="970"/>
                      <a:pt x="0" y="1174"/>
                    </a:cubicBezTo>
                    <a:cubicBezTo>
                      <a:pt x="0" y="1481"/>
                      <a:pt x="240" y="1732"/>
                      <a:pt x="543" y="1748"/>
                    </a:cubicBezTo>
                    <a:cubicBezTo>
                      <a:pt x="543" y="1748"/>
                      <a:pt x="543" y="1748"/>
                      <a:pt x="543" y="1748"/>
                    </a:cubicBezTo>
                    <a:cubicBezTo>
                      <a:pt x="544" y="1748"/>
                      <a:pt x="544" y="1748"/>
                      <a:pt x="544" y="1748"/>
                    </a:cubicBezTo>
                    <a:cubicBezTo>
                      <a:pt x="554" y="1749"/>
                      <a:pt x="565" y="1749"/>
                      <a:pt x="575" y="1749"/>
                    </a:cubicBezTo>
                    <a:cubicBezTo>
                      <a:pt x="586" y="1749"/>
                      <a:pt x="596" y="1749"/>
                      <a:pt x="607" y="1748"/>
                    </a:cubicBezTo>
                    <a:cubicBezTo>
                      <a:pt x="2142" y="1748"/>
                      <a:pt x="2142" y="1748"/>
                      <a:pt x="2142" y="1748"/>
                    </a:cubicBezTo>
                    <a:cubicBezTo>
                      <a:pt x="2151" y="1749"/>
                      <a:pt x="2161" y="1749"/>
                      <a:pt x="2171" y="1749"/>
                    </a:cubicBezTo>
                    <a:cubicBezTo>
                      <a:pt x="2442" y="1749"/>
                      <a:pt x="2661" y="1530"/>
                      <a:pt x="2661" y="1258"/>
                    </a:cubicBezTo>
                    <a:cubicBezTo>
                      <a:pt x="2661" y="1011"/>
                      <a:pt x="2479" y="807"/>
                      <a:pt x="2242" y="773"/>
                    </a:cubicBezTo>
                    <a:close/>
                  </a:path>
                </a:pathLst>
              </a:custGeom>
              <a:solidFill>
                <a:schemeClr val="bg1"/>
              </a:solidFill>
              <a:ln w="28575">
                <a:solidFill>
                  <a:schemeClr val="accent2"/>
                </a:solidFill>
              </a:ln>
            </p:spPr>
            <p:txBody>
              <a:bodyPr vert="horz" wrap="square" lIns="91414" tIns="45706" rIns="91414" bIns="45706" numCol="1" anchor="t" anchorCtr="0" compatLnSpc="1">
                <a:prstTxWarp prst="textNoShape">
                  <a:avLst/>
                </a:prstTxWarp>
              </a:bodyPr>
              <a:lstStyle/>
              <a:p>
                <a:pPr defTabSz="896214"/>
                <a:endParaRPr lang="en-US" kern="0">
                  <a:solidFill>
                    <a:sysClr val="windowText" lastClr="000000"/>
                  </a:solidFill>
                </a:endParaRPr>
              </a:p>
            </p:txBody>
          </p:sp>
          <p:sp>
            <p:nvSpPr>
              <p:cNvPr id="271" name="Freeform 38"/>
              <p:cNvSpPr>
                <a:spLocks/>
              </p:cNvSpPr>
              <p:nvPr/>
            </p:nvSpPr>
            <p:spPr bwMode="auto">
              <a:xfrm>
                <a:off x="10043342" y="4517360"/>
                <a:ext cx="1458066" cy="958760"/>
              </a:xfrm>
              <a:custGeom>
                <a:avLst/>
                <a:gdLst>
                  <a:gd name="T0" fmla="*/ 2242 w 2661"/>
                  <a:gd name="T1" fmla="*/ 773 h 1749"/>
                  <a:gd name="T2" fmla="*/ 2243 w 2661"/>
                  <a:gd name="T3" fmla="*/ 738 h 1749"/>
                  <a:gd name="T4" fmla="*/ 1505 w 2661"/>
                  <a:gd name="T5" fmla="*/ 0 h 1749"/>
                  <a:gd name="T6" fmla="*/ 890 w 2661"/>
                  <a:gd name="T7" fmla="*/ 330 h 1749"/>
                  <a:gd name="T8" fmla="*/ 677 w 2661"/>
                  <a:gd name="T9" fmla="*/ 270 h 1749"/>
                  <a:gd name="T10" fmla="*/ 266 w 2661"/>
                  <a:gd name="T11" fmla="*/ 681 h 1749"/>
                  <a:gd name="T12" fmla="*/ 266 w 2661"/>
                  <a:gd name="T13" fmla="*/ 689 h 1749"/>
                  <a:gd name="T14" fmla="*/ 0 w 2661"/>
                  <a:gd name="T15" fmla="*/ 1174 h 1749"/>
                  <a:gd name="T16" fmla="*/ 543 w 2661"/>
                  <a:gd name="T17" fmla="*/ 1748 h 1749"/>
                  <a:gd name="T18" fmla="*/ 543 w 2661"/>
                  <a:gd name="T19" fmla="*/ 1748 h 1749"/>
                  <a:gd name="T20" fmla="*/ 544 w 2661"/>
                  <a:gd name="T21" fmla="*/ 1748 h 1749"/>
                  <a:gd name="T22" fmla="*/ 575 w 2661"/>
                  <a:gd name="T23" fmla="*/ 1749 h 1749"/>
                  <a:gd name="T24" fmla="*/ 607 w 2661"/>
                  <a:gd name="T25" fmla="*/ 1748 h 1749"/>
                  <a:gd name="T26" fmla="*/ 2142 w 2661"/>
                  <a:gd name="T27" fmla="*/ 1748 h 1749"/>
                  <a:gd name="T28" fmla="*/ 2171 w 2661"/>
                  <a:gd name="T29" fmla="*/ 1749 h 1749"/>
                  <a:gd name="T30" fmla="*/ 2661 w 2661"/>
                  <a:gd name="T31" fmla="*/ 1258 h 1749"/>
                  <a:gd name="T32" fmla="*/ 2242 w 2661"/>
                  <a:gd name="T33" fmla="*/ 773 h 1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61" h="1749">
                    <a:moveTo>
                      <a:pt x="2242" y="773"/>
                    </a:moveTo>
                    <a:cubicBezTo>
                      <a:pt x="2242" y="761"/>
                      <a:pt x="2243" y="749"/>
                      <a:pt x="2243" y="738"/>
                    </a:cubicBezTo>
                    <a:cubicBezTo>
                      <a:pt x="2243" y="330"/>
                      <a:pt x="1912" y="0"/>
                      <a:pt x="1505" y="0"/>
                    </a:cubicBezTo>
                    <a:cubicBezTo>
                      <a:pt x="1248" y="0"/>
                      <a:pt x="1022" y="131"/>
                      <a:pt x="890" y="330"/>
                    </a:cubicBezTo>
                    <a:cubicBezTo>
                      <a:pt x="828" y="292"/>
                      <a:pt x="755" y="270"/>
                      <a:pt x="677" y="270"/>
                    </a:cubicBezTo>
                    <a:cubicBezTo>
                      <a:pt x="450" y="270"/>
                      <a:pt x="266" y="454"/>
                      <a:pt x="266" y="681"/>
                    </a:cubicBezTo>
                    <a:cubicBezTo>
                      <a:pt x="266" y="684"/>
                      <a:pt x="266" y="686"/>
                      <a:pt x="266" y="689"/>
                    </a:cubicBezTo>
                    <a:cubicBezTo>
                      <a:pt x="106" y="791"/>
                      <a:pt x="0" y="970"/>
                      <a:pt x="0" y="1174"/>
                    </a:cubicBezTo>
                    <a:cubicBezTo>
                      <a:pt x="0" y="1481"/>
                      <a:pt x="240" y="1732"/>
                      <a:pt x="543" y="1748"/>
                    </a:cubicBezTo>
                    <a:cubicBezTo>
                      <a:pt x="543" y="1748"/>
                      <a:pt x="543" y="1748"/>
                      <a:pt x="543" y="1748"/>
                    </a:cubicBezTo>
                    <a:cubicBezTo>
                      <a:pt x="544" y="1748"/>
                      <a:pt x="544" y="1748"/>
                      <a:pt x="544" y="1748"/>
                    </a:cubicBezTo>
                    <a:cubicBezTo>
                      <a:pt x="554" y="1749"/>
                      <a:pt x="565" y="1749"/>
                      <a:pt x="575" y="1749"/>
                    </a:cubicBezTo>
                    <a:cubicBezTo>
                      <a:pt x="586" y="1749"/>
                      <a:pt x="596" y="1749"/>
                      <a:pt x="607" y="1748"/>
                    </a:cubicBezTo>
                    <a:cubicBezTo>
                      <a:pt x="2142" y="1748"/>
                      <a:pt x="2142" y="1748"/>
                      <a:pt x="2142" y="1748"/>
                    </a:cubicBezTo>
                    <a:cubicBezTo>
                      <a:pt x="2151" y="1749"/>
                      <a:pt x="2161" y="1749"/>
                      <a:pt x="2171" y="1749"/>
                    </a:cubicBezTo>
                    <a:cubicBezTo>
                      <a:pt x="2442" y="1749"/>
                      <a:pt x="2661" y="1530"/>
                      <a:pt x="2661" y="1258"/>
                    </a:cubicBezTo>
                    <a:cubicBezTo>
                      <a:pt x="2661" y="1011"/>
                      <a:pt x="2479" y="807"/>
                      <a:pt x="2242" y="773"/>
                    </a:cubicBezTo>
                    <a:close/>
                  </a:path>
                </a:pathLst>
              </a:custGeom>
              <a:solidFill>
                <a:schemeClr val="bg1"/>
              </a:solidFill>
              <a:ln w="28575">
                <a:solidFill>
                  <a:schemeClr val="accent2"/>
                </a:solidFill>
              </a:ln>
            </p:spPr>
            <p:txBody>
              <a:bodyPr vert="horz" wrap="square" lIns="91414" tIns="45706" rIns="91414" bIns="45706" numCol="1" anchor="t" anchorCtr="0" compatLnSpc="1">
                <a:prstTxWarp prst="textNoShape">
                  <a:avLst/>
                </a:prstTxWarp>
              </a:bodyPr>
              <a:lstStyle/>
              <a:p>
                <a:pPr defTabSz="896214"/>
                <a:endParaRPr lang="en-US" kern="0">
                  <a:solidFill>
                    <a:sysClr val="windowText" lastClr="000000"/>
                  </a:solidFill>
                </a:endParaRPr>
              </a:p>
            </p:txBody>
          </p:sp>
          <p:sp>
            <p:nvSpPr>
              <p:cNvPr id="272" name="Freeform 38"/>
              <p:cNvSpPr>
                <a:spLocks/>
              </p:cNvSpPr>
              <p:nvPr/>
            </p:nvSpPr>
            <p:spPr bwMode="auto">
              <a:xfrm>
                <a:off x="8537840" y="4624730"/>
                <a:ext cx="1827337" cy="1201575"/>
              </a:xfrm>
              <a:custGeom>
                <a:avLst/>
                <a:gdLst>
                  <a:gd name="T0" fmla="*/ 2242 w 2661"/>
                  <a:gd name="T1" fmla="*/ 773 h 1749"/>
                  <a:gd name="T2" fmla="*/ 2243 w 2661"/>
                  <a:gd name="T3" fmla="*/ 738 h 1749"/>
                  <a:gd name="T4" fmla="*/ 1505 w 2661"/>
                  <a:gd name="T5" fmla="*/ 0 h 1749"/>
                  <a:gd name="T6" fmla="*/ 890 w 2661"/>
                  <a:gd name="T7" fmla="*/ 330 h 1749"/>
                  <a:gd name="T8" fmla="*/ 677 w 2661"/>
                  <a:gd name="T9" fmla="*/ 270 h 1749"/>
                  <a:gd name="T10" fmla="*/ 266 w 2661"/>
                  <a:gd name="T11" fmla="*/ 681 h 1749"/>
                  <a:gd name="T12" fmla="*/ 266 w 2661"/>
                  <a:gd name="T13" fmla="*/ 689 h 1749"/>
                  <a:gd name="T14" fmla="*/ 0 w 2661"/>
                  <a:gd name="T15" fmla="*/ 1174 h 1749"/>
                  <a:gd name="T16" fmla="*/ 543 w 2661"/>
                  <a:gd name="T17" fmla="*/ 1748 h 1749"/>
                  <a:gd name="T18" fmla="*/ 543 w 2661"/>
                  <a:gd name="T19" fmla="*/ 1748 h 1749"/>
                  <a:gd name="T20" fmla="*/ 544 w 2661"/>
                  <a:gd name="T21" fmla="*/ 1748 h 1749"/>
                  <a:gd name="T22" fmla="*/ 575 w 2661"/>
                  <a:gd name="T23" fmla="*/ 1749 h 1749"/>
                  <a:gd name="T24" fmla="*/ 607 w 2661"/>
                  <a:gd name="T25" fmla="*/ 1748 h 1749"/>
                  <a:gd name="T26" fmla="*/ 2142 w 2661"/>
                  <a:gd name="T27" fmla="*/ 1748 h 1749"/>
                  <a:gd name="T28" fmla="*/ 2171 w 2661"/>
                  <a:gd name="T29" fmla="*/ 1749 h 1749"/>
                  <a:gd name="T30" fmla="*/ 2661 w 2661"/>
                  <a:gd name="T31" fmla="*/ 1258 h 1749"/>
                  <a:gd name="T32" fmla="*/ 2242 w 2661"/>
                  <a:gd name="T33" fmla="*/ 773 h 1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61" h="1749">
                    <a:moveTo>
                      <a:pt x="2242" y="773"/>
                    </a:moveTo>
                    <a:cubicBezTo>
                      <a:pt x="2242" y="761"/>
                      <a:pt x="2243" y="749"/>
                      <a:pt x="2243" y="738"/>
                    </a:cubicBezTo>
                    <a:cubicBezTo>
                      <a:pt x="2243" y="330"/>
                      <a:pt x="1912" y="0"/>
                      <a:pt x="1505" y="0"/>
                    </a:cubicBezTo>
                    <a:cubicBezTo>
                      <a:pt x="1248" y="0"/>
                      <a:pt x="1022" y="131"/>
                      <a:pt x="890" y="330"/>
                    </a:cubicBezTo>
                    <a:cubicBezTo>
                      <a:pt x="828" y="292"/>
                      <a:pt x="755" y="270"/>
                      <a:pt x="677" y="270"/>
                    </a:cubicBezTo>
                    <a:cubicBezTo>
                      <a:pt x="450" y="270"/>
                      <a:pt x="266" y="454"/>
                      <a:pt x="266" y="681"/>
                    </a:cubicBezTo>
                    <a:cubicBezTo>
                      <a:pt x="266" y="684"/>
                      <a:pt x="266" y="686"/>
                      <a:pt x="266" y="689"/>
                    </a:cubicBezTo>
                    <a:cubicBezTo>
                      <a:pt x="106" y="791"/>
                      <a:pt x="0" y="970"/>
                      <a:pt x="0" y="1174"/>
                    </a:cubicBezTo>
                    <a:cubicBezTo>
                      <a:pt x="0" y="1481"/>
                      <a:pt x="240" y="1732"/>
                      <a:pt x="543" y="1748"/>
                    </a:cubicBezTo>
                    <a:cubicBezTo>
                      <a:pt x="543" y="1748"/>
                      <a:pt x="543" y="1748"/>
                      <a:pt x="543" y="1748"/>
                    </a:cubicBezTo>
                    <a:cubicBezTo>
                      <a:pt x="544" y="1748"/>
                      <a:pt x="544" y="1748"/>
                      <a:pt x="544" y="1748"/>
                    </a:cubicBezTo>
                    <a:cubicBezTo>
                      <a:pt x="554" y="1749"/>
                      <a:pt x="565" y="1749"/>
                      <a:pt x="575" y="1749"/>
                    </a:cubicBezTo>
                    <a:cubicBezTo>
                      <a:pt x="586" y="1749"/>
                      <a:pt x="596" y="1749"/>
                      <a:pt x="607" y="1748"/>
                    </a:cubicBezTo>
                    <a:cubicBezTo>
                      <a:pt x="2142" y="1748"/>
                      <a:pt x="2142" y="1748"/>
                      <a:pt x="2142" y="1748"/>
                    </a:cubicBezTo>
                    <a:cubicBezTo>
                      <a:pt x="2151" y="1749"/>
                      <a:pt x="2161" y="1749"/>
                      <a:pt x="2171" y="1749"/>
                    </a:cubicBezTo>
                    <a:cubicBezTo>
                      <a:pt x="2442" y="1749"/>
                      <a:pt x="2661" y="1530"/>
                      <a:pt x="2661" y="1258"/>
                    </a:cubicBezTo>
                    <a:cubicBezTo>
                      <a:pt x="2661" y="1011"/>
                      <a:pt x="2479" y="807"/>
                      <a:pt x="2242" y="773"/>
                    </a:cubicBezTo>
                    <a:close/>
                  </a:path>
                </a:pathLst>
              </a:custGeom>
              <a:solidFill>
                <a:schemeClr val="bg1"/>
              </a:solidFill>
              <a:ln w="38100">
                <a:solidFill>
                  <a:schemeClr val="accent2"/>
                </a:solidFill>
              </a:ln>
            </p:spPr>
            <p:txBody>
              <a:bodyPr vert="horz" wrap="square" lIns="91414" tIns="45706" rIns="91414" bIns="45706" numCol="1" anchor="t" anchorCtr="0" compatLnSpc="1">
                <a:prstTxWarp prst="textNoShape">
                  <a:avLst/>
                </a:prstTxWarp>
              </a:bodyPr>
              <a:lstStyle/>
              <a:p>
                <a:pPr defTabSz="896214"/>
                <a:endParaRPr lang="en-US" kern="0">
                  <a:solidFill>
                    <a:sysClr val="windowText" lastClr="000000"/>
                  </a:solidFill>
                </a:endParaRPr>
              </a:p>
            </p:txBody>
          </p:sp>
          <p:sp>
            <p:nvSpPr>
              <p:cNvPr id="273" name="TextBox 272"/>
              <p:cNvSpPr txBox="1"/>
              <p:nvPr/>
            </p:nvSpPr>
            <p:spPr>
              <a:xfrm>
                <a:off x="9662728" y="4378870"/>
                <a:ext cx="1366797" cy="193954"/>
              </a:xfrm>
              <a:prstGeom prst="rect">
                <a:avLst/>
              </a:prstGeom>
            </p:spPr>
            <p:txBody>
              <a:bodyPr wrap="square" lIns="0" tIns="0" rIns="0" bIns="0" rtlCol="0">
                <a:spAutoFit/>
              </a:bodyPr>
              <a:lstStyle/>
              <a:p>
                <a:pPr algn="ctr" defTabSz="895575" fontAlgn="base">
                  <a:lnSpc>
                    <a:spcPct val="90000"/>
                  </a:lnSpc>
                  <a:spcBef>
                    <a:spcPct val="0"/>
                  </a:spcBef>
                  <a:spcAft>
                    <a:spcPct val="0"/>
                  </a:spcAft>
                  <a:buSzPct val="80000"/>
                </a:pPr>
                <a:r>
                  <a:rPr lang="en-US" sz="1400" kern="0" dirty="0">
                    <a:solidFill>
                      <a:schemeClr val="accent2"/>
                    </a:solidFill>
                    <a:ea typeface="ＭＳ Ｐゴシック" charset="0"/>
                    <a:cs typeface="Segoe UI Light"/>
                  </a:rPr>
                  <a:t>SaaS</a:t>
                </a:r>
              </a:p>
            </p:txBody>
          </p:sp>
          <p:sp>
            <p:nvSpPr>
              <p:cNvPr id="274" name="TextBox 273"/>
              <p:cNvSpPr txBox="1"/>
              <p:nvPr/>
            </p:nvSpPr>
            <p:spPr>
              <a:xfrm>
                <a:off x="8395298" y="4391551"/>
                <a:ext cx="1542464" cy="193954"/>
              </a:xfrm>
              <a:prstGeom prst="rect">
                <a:avLst/>
              </a:prstGeom>
            </p:spPr>
            <p:txBody>
              <a:bodyPr wrap="square" lIns="0" tIns="0" rIns="0" bIns="0" rtlCol="0">
                <a:spAutoFit/>
              </a:bodyPr>
              <a:lstStyle/>
              <a:p>
                <a:pPr algn="ctr" defTabSz="895575" fontAlgn="base">
                  <a:lnSpc>
                    <a:spcPct val="90000"/>
                  </a:lnSpc>
                  <a:spcBef>
                    <a:spcPct val="0"/>
                  </a:spcBef>
                  <a:spcAft>
                    <a:spcPct val="0"/>
                  </a:spcAft>
                  <a:buSzPct val="80000"/>
                </a:pPr>
                <a:r>
                  <a:rPr lang="en-US" sz="1400" kern="0" dirty="0">
                    <a:solidFill>
                      <a:schemeClr val="accent2"/>
                    </a:solidFill>
                    <a:ea typeface="ＭＳ Ｐゴシック" charset="0"/>
                    <a:cs typeface="Segoe UI Light"/>
                  </a:rPr>
                  <a:t>Azure</a:t>
                </a:r>
              </a:p>
            </p:txBody>
          </p:sp>
          <p:sp>
            <p:nvSpPr>
              <p:cNvPr id="276" name="TextBox 275"/>
              <p:cNvSpPr txBox="1"/>
              <p:nvPr/>
            </p:nvSpPr>
            <p:spPr>
              <a:xfrm>
                <a:off x="8992701" y="5122519"/>
                <a:ext cx="857117" cy="387908"/>
              </a:xfrm>
              <a:prstGeom prst="rect">
                <a:avLst/>
              </a:prstGeom>
            </p:spPr>
            <p:txBody>
              <a:bodyPr wrap="square" lIns="0" tIns="0" rIns="0" bIns="0" rtlCol="0">
                <a:spAutoFit/>
              </a:bodyPr>
              <a:lstStyle/>
              <a:p>
                <a:pPr algn="ctr" defTabSz="895575" fontAlgn="base">
                  <a:lnSpc>
                    <a:spcPct val="90000"/>
                  </a:lnSpc>
                  <a:spcBef>
                    <a:spcPct val="0"/>
                  </a:spcBef>
                  <a:spcAft>
                    <a:spcPct val="0"/>
                  </a:spcAft>
                  <a:buSzPct val="80000"/>
                </a:pPr>
                <a:r>
                  <a:rPr lang="en-US" sz="1400" kern="0" dirty="0">
                    <a:solidFill>
                      <a:schemeClr val="accent2"/>
                    </a:solidFill>
                    <a:ea typeface="ＭＳ Ｐゴシック" charset="0"/>
                    <a:cs typeface="Segoe UI Light"/>
                  </a:rPr>
                  <a:t>Public</a:t>
                </a:r>
              </a:p>
              <a:p>
                <a:pPr algn="ctr" defTabSz="895575" fontAlgn="base">
                  <a:lnSpc>
                    <a:spcPct val="90000"/>
                  </a:lnSpc>
                  <a:spcBef>
                    <a:spcPct val="0"/>
                  </a:spcBef>
                  <a:spcAft>
                    <a:spcPct val="0"/>
                  </a:spcAft>
                  <a:buSzPct val="80000"/>
                </a:pPr>
                <a:r>
                  <a:rPr lang="en-US" sz="1400" kern="0" dirty="0">
                    <a:solidFill>
                      <a:schemeClr val="accent2"/>
                    </a:solidFill>
                    <a:ea typeface="ＭＳ Ｐゴシック" charset="0"/>
                    <a:cs typeface="Segoe UI Light"/>
                  </a:rPr>
                  <a:t>cloud</a:t>
                </a:r>
              </a:p>
            </p:txBody>
          </p:sp>
          <p:sp>
            <p:nvSpPr>
              <p:cNvPr id="277" name="TextBox 276"/>
              <p:cNvSpPr txBox="1"/>
              <p:nvPr/>
            </p:nvSpPr>
            <p:spPr>
              <a:xfrm>
                <a:off x="8915401" y="6079502"/>
                <a:ext cx="2260150" cy="271626"/>
              </a:xfrm>
              <a:prstGeom prst="rect">
                <a:avLst/>
              </a:prstGeom>
            </p:spPr>
            <p:txBody>
              <a:bodyPr wrap="square" lIns="0" tIns="0" rIns="0" bIns="0" rtlCol="0">
                <a:spAutoFit/>
              </a:bodyPr>
              <a:lstStyle/>
              <a:p>
                <a:pPr algn="ctr" defTabSz="895575" fontAlgn="base">
                  <a:lnSpc>
                    <a:spcPct val="90000"/>
                  </a:lnSpc>
                  <a:spcBef>
                    <a:spcPct val="0"/>
                  </a:spcBef>
                  <a:spcAft>
                    <a:spcPct val="0"/>
                  </a:spcAft>
                  <a:buSzPct val="80000"/>
                </a:pPr>
                <a:r>
                  <a:rPr lang="en-US" sz="1961" kern="0" dirty="0">
                    <a:solidFill>
                      <a:srgbClr val="F8F8F8"/>
                    </a:solidFill>
                    <a:latin typeface="Segoe UI Light"/>
                    <a:ea typeface="ＭＳ Ｐゴシック" charset="0"/>
                    <a:cs typeface="Segoe UI Semibold" panose="020B0702040204020203" pitchFamily="34" charset="0"/>
                  </a:rPr>
                  <a:t>Cloud</a:t>
                </a:r>
              </a:p>
            </p:txBody>
          </p:sp>
          <p:grpSp>
            <p:nvGrpSpPr>
              <p:cNvPr id="280" name="Group 279"/>
              <p:cNvGrpSpPr/>
              <p:nvPr/>
            </p:nvGrpSpPr>
            <p:grpSpPr>
              <a:xfrm>
                <a:off x="10939964" y="3805815"/>
                <a:ext cx="307630" cy="307524"/>
                <a:chOff x="1477963" y="-1187450"/>
                <a:chExt cx="9232900" cy="9229725"/>
              </a:xfrm>
              <a:solidFill>
                <a:schemeClr val="bg1"/>
              </a:solidFill>
            </p:grpSpPr>
            <p:sp>
              <p:nvSpPr>
                <p:cNvPr id="282" name="Freeform 9"/>
                <p:cNvSpPr>
                  <a:spLocks/>
                </p:cNvSpPr>
                <p:nvPr/>
              </p:nvSpPr>
              <p:spPr bwMode="auto">
                <a:xfrm>
                  <a:off x="3686176" y="1128713"/>
                  <a:ext cx="2589213" cy="2587625"/>
                </a:xfrm>
                <a:custGeom>
                  <a:avLst/>
                  <a:gdLst>
                    <a:gd name="T0" fmla="*/ 0 w 1631"/>
                    <a:gd name="T1" fmla="*/ 1630 h 1630"/>
                    <a:gd name="T2" fmla="*/ 953 w 1631"/>
                    <a:gd name="T3" fmla="*/ 1630 h 1630"/>
                    <a:gd name="T4" fmla="*/ 953 w 1631"/>
                    <a:gd name="T5" fmla="*/ 816 h 1630"/>
                    <a:gd name="T6" fmla="*/ 1631 w 1631"/>
                    <a:gd name="T7" fmla="*/ 816 h 1630"/>
                    <a:gd name="T8" fmla="*/ 1631 w 1631"/>
                    <a:gd name="T9" fmla="*/ 0 h 1630"/>
                    <a:gd name="T10" fmla="*/ 0 w 1631"/>
                    <a:gd name="T11" fmla="*/ 0 h 1630"/>
                    <a:gd name="T12" fmla="*/ 0 w 1631"/>
                    <a:gd name="T13" fmla="*/ 1630 h 1630"/>
                  </a:gdLst>
                  <a:ahLst/>
                  <a:cxnLst>
                    <a:cxn ang="0">
                      <a:pos x="T0" y="T1"/>
                    </a:cxn>
                    <a:cxn ang="0">
                      <a:pos x="T2" y="T3"/>
                    </a:cxn>
                    <a:cxn ang="0">
                      <a:pos x="T4" y="T5"/>
                    </a:cxn>
                    <a:cxn ang="0">
                      <a:pos x="T6" y="T7"/>
                    </a:cxn>
                    <a:cxn ang="0">
                      <a:pos x="T8" y="T9"/>
                    </a:cxn>
                    <a:cxn ang="0">
                      <a:pos x="T10" y="T11"/>
                    </a:cxn>
                    <a:cxn ang="0">
                      <a:pos x="T12" y="T13"/>
                    </a:cxn>
                  </a:cxnLst>
                  <a:rect l="0" t="0" r="r" b="b"/>
                  <a:pathLst>
                    <a:path w="1631" h="1630">
                      <a:moveTo>
                        <a:pt x="0" y="1630"/>
                      </a:moveTo>
                      <a:lnTo>
                        <a:pt x="953" y="1630"/>
                      </a:lnTo>
                      <a:lnTo>
                        <a:pt x="953" y="816"/>
                      </a:lnTo>
                      <a:lnTo>
                        <a:pt x="1631" y="816"/>
                      </a:lnTo>
                      <a:lnTo>
                        <a:pt x="1631" y="0"/>
                      </a:lnTo>
                      <a:lnTo>
                        <a:pt x="0" y="0"/>
                      </a:lnTo>
                      <a:lnTo>
                        <a:pt x="0" y="163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896214"/>
                  <a:endParaRPr lang="en-US" kern="0">
                    <a:solidFill>
                      <a:sysClr val="windowText" lastClr="000000"/>
                    </a:solidFill>
                  </a:endParaRPr>
                </a:p>
              </p:txBody>
            </p:sp>
            <p:sp>
              <p:nvSpPr>
                <p:cNvPr id="283" name="Freeform 10"/>
                <p:cNvSpPr>
                  <a:spLocks noEditPoints="1"/>
                </p:cNvSpPr>
                <p:nvPr/>
              </p:nvSpPr>
              <p:spPr bwMode="auto">
                <a:xfrm>
                  <a:off x="1477963" y="-1187450"/>
                  <a:ext cx="9232900" cy="9229725"/>
                </a:xfrm>
                <a:custGeom>
                  <a:avLst/>
                  <a:gdLst>
                    <a:gd name="T0" fmla="*/ 2147 w 2459"/>
                    <a:gd name="T1" fmla="*/ 0 h 2458"/>
                    <a:gd name="T2" fmla="*/ 312 w 2459"/>
                    <a:gd name="T3" fmla="*/ 0 h 2458"/>
                    <a:gd name="T4" fmla="*/ 0 w 2459"/>
                    <a:gd name="T5" fmla="*/ 312 h 2458"/>
                    <a:gd name="T6" fmla="*/ 0 w 2459"/>
                    <a:gd name="T7" fmla="*/ 2146 h 2458"/>
                    <a:gd name="T8" fmla="*/ 312 w 2459"/>
                    <a:gd name="T9" fmla="*/ 2458 h 2458"/>
                    <a:gd name="T10" fmla="*/ 2147 w 2459"/>
                    <a:gd name="T11" fmla="*/ 2458 h 2458"/>
                    <a:gd name="T12" fmla="*/ 2459 w 2459"/>
                    <a:gd name="T13" fmla="*/ 2146 h 2458"/>
                    <a:gd name="T14" fmla="*/ 2459 w 2459"/>
                    <a:gd name="T15" fmla="*/ 312 h 2458"/>
                    <a:gd name="T16" fmla="*/ 2147 w 2459"/>
                    <a:gd name="T17" fmla="*/ 0 h 2458"/>
                    <a:gd name="T18" fmla="*/ 2061 w 2459"/>
                    <a:gd name="T19" fmla="*/ 2032 h 2458"/>
                    <a:gd name="T20" fmla="*/ 991 w 2459"/>
                    <a:gd name="T21" fmla="*/ 2032 h 2458"/>
                    <a:gd name="T22" fmla="*/ 991 w 2459"/>
                    <a:gd name="T23" fmla="*/ 1497 h 2458"/>
                    <a:gd name="T24" fmla="*/ 398 w 2459"/>
                    <a:gd name="T25" fmla="*/ 1497 h 2458"/>
                    <a:gd name="T26" fmla="*/ 398 w 2459"/>
                    <a:gd name="T27" fmla="*/ 426 h 2458"/>
                    <a:gd name="T28" fmla="*/ 1468 w 2459"/>
                    <a:gd name="T29" fmla="*/ 426 h 2458"/>
                    <a:gd name="T30" fmla="*/ 1468 w 2459"/>
                    <a:gd name="T31" fmla="*/ 962 h 2458"/>
                    <a:gd name="T32" fmla="*/ 2061 w 2459"/>
                    <a:gd name="T33" fmla="*/ 962 h 2458"/>
                    <a:gd name="T34" fmla="*/ 2061 w 2459"/>
                    <a:gd name="T35" fmla="*/ 2032 h 2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59" h="2458">
                      <a:moveTo>
                        <a:pt x="2147" y="0"/>
                      </a:moveTo>
                      <a:cubicBezTo>
                        <a:pt x="312" y="0"/>
                        <a:pt x="312" y="0"/>
                        <a:pt x="312" y="0"/>
                      </a:cubicBezTo>
                      <a:cubicBezTo>
                        <a:pt x="141" y="0"/>
                        <a:pt x="0" y="140"/>
                        <a:pt x="0" y="312"/>
                      </a:cubicBezTo>
                      <a:cubicBezTo>
                        <a:pt x="0" y="2146"/>
                        <a:pt x="0" y="2146"/>
                        <a:pt x="0" y="2146"/>
                      </a:cubicBezTo>
                      <a:cubicBezTo>
                        <a:pt x="0" y="2318"/>
                        <a:pt x="141" y="2458"/>
                        <a:pt x="312" y="2458"/>
                      </a:cubicBezTo>
                      <a:cubicBezTo>
                        <a:pt x="2147" y="2458"/>
                        <a:pt x="2147" y="2458"/>
                        <a:pt x="2147" y="2458"/>
                      </a:cubicBezTo>
                      <a:cubicBezTo>
                        <a:pt x="2318" y="2458"/>
                        <a:pt x="2459" y="2318"/>
                        <a:pt x="2459" y="2146"/>
                      </a:cubicBezTo>
                      <a:cubicBezTo>
                        <a:pt x="2459" y="312"/>
                        <a:pt x="2459" y="312"/>
                        <a:pt x="2459" y="312"/>
                      </a:cubicBezTo>
                      <a:cubicBezTo>
                        <a:pt x="2459" y="140"/>
                        <a:pt x="2318" y="0"/>
                        <a:pt x="2147" y="0"/>
                      </a:cubicBezTo>
                      <a:close/>
                      <a:moveTo>
                        <a:pt x="2061" y="2032"/>
                      </a:moveTo>
                      <a:cubicBezTo>
                        <a:pt x="991" y="2032"/>
                        <a:pt x="991" y="2032"/>
                        <a:pt x="991" y="2032"/>
                      </a:cubicBezTo>
                      <a:cubicBezTo>
                        <a:pt x="991" y="1497"/>
                        <a:pt x="991" y="1497"/>
                        <a:pt x="991" y="1497"/>
                      </a:cubicBezTo>
                      <a:cubicBezTo>
                        <a:pt x="398" y="1497"/>
                        <a:pt x="398" y="1497"/>
                        <a:pt x="398" y="1497"/>
                      </a:cubicBezTo>
                      <a:cubicBezTo>
                        <a:pt x="398" y="426"/>
                        <a:pt x="398" y="426"/>
                        <a:pt x="398" y="426"/>
                      </a:cubicBezTo>
                      <a:cubicBezTo>
                        <a:pt x="1468" y="426"/>
                        <a:pt x="1468" y="426"/>
                        <a:pt x="1468" y="426"/>
                      </a:cubicBezTo>
                      <a:cubicBezTo>
                        <a:pt x="1468" y="962"/>
                        <a:pt x="1468" y="962"/>
                        <a:pt x="1468" y="962"/>
                      </a:cubicBezTo>
                      <a:cubicBezTo>
                        <a:pt x="2061" y="962"/>
                        <a:pt x="2061" y="962"/>
                        <a:pt x="2061" y="962"/>
                      </a:cubicBezTo>
                      <a:lnTo>
                        <a:pt x="2061" y="203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896214"/>
                  <a:endParaRPr lang="en-US" kern="0">
                    <a:solidFill>
                      <a:sysClr val="windowText" lastClr="000000"/>
                    </a:solidFill>
                  </a:endParaRPr>
                </a:p>
              </p:txBody>
            </p:sp>
          </p:grpSp>
          <p:grpSp>
            <p:nvGrpSpPr>
              <p:cNvPr id="284" name="Group 283"/>
              <p:cNvGrpSpPr/>
              <p:nvPr/>
            </p:nvGrpSpPr>
            <p:grpSpPr>
              <a:xfrm>
                <a:off x="9820516" y="3679832"/>
                <a:ext cx="307630" cy="307524"/>
                <a:chOff x="1477963" y="-1187450"/>
                <a:chExt cx="9232900" cy="9229725"/>
              </a:xfrm>
              <a:solidFill>
                <a:schemeClr val="bg1"/>
              </a:solidFill>
            </p:grpSpPr>
            <p:sp>
              <p:nvSpPr>
                <p:cNvPr id="286" name="Freeform 9"/>
                <p:cNvSpPr>
                  <a:spLocks/>
                </p:cNvSpPr>
                <p:nvPr/>
              </p:nvSpPr>
              <p:spPr bwMode="auto">
                <a:xfrm>
                  <a:off x="3686176" y="1128713"/>
                  <a:ext cx="2589213" cy="2587625"/>
                </a:xfrm>
                <a:custGeom>
                  <a:avLst/>
                  <a:gdLst>
                    <a:gd name="T0" fmla="*/ 0 w 1631"/>
                    <a:gd name="T1" fmla="*/ 1630 h 1630"/>
                    <a:gd name="T2" fmla="*/ 953 w 1631"/>
                    <a:gd name="T3" fmla="*/ 1630 h 1630"/>
                    <a:gd name="T4" fmla="*/ 953 w 1631"/>
                    <a:gd name="T5" fmla="*/ 816 h 1630"/>
                    <a:gd name="T6" fmla="*/ 1631 w 1631"/>
                    <a:gd name="T7" fmla="*/ 816 h 1630"/>
                    <a:gd name="T8" fmla="*/ 1631 w 1631"/>
                    <a:gd name="T9" fmla="*/ 0 h 1630"/>
                    <a:gd name="T10" fmla="*/ 0 w 1631"/>
                    <a:gd name="T11" fmla="*/ 0 h 1630"/>
                    <a:gd name="T12" fmla="*/ 0 w 1631"/>
                    <a:gd name="T13" fmla="*/ 1630 h 1630"/>
                  </a:gdLst>
                  <a:ahLst/>
                  <a:cxnLst>
                    <a:cxn ang="0">
                      <a:pos x="T0" y="T1"/>
                    </a:cxn>
                    <a:cxn ang="0">
                      <a:pos x="T2" y="T3"/>
                    </a:cxn>
                    <a:cxn ang="0">
                      <a:pos x="T4" y="T5"/>
                    </a:cxn>
                    <a:cxn ang="0">
                      <a:pos x="T6" y="T7"/>
                    </a:cxn>
                    <a:cxn ang="0">
                      <a:pos x="T8" y="T9"/>
                    </a:cxn>
                    <a:cxn ang="0">
                      <a:pos x="T10" y="T11"/>
                    </a:cxn>
                    <a:cxn ang="0">
                      <a:pos x="T12" y="T13"/>
                    </a:cxn>
                  </a:cxnLst>
                  <a:rect l="0" t="0" r="r" b="b"/>
                  <a:pathLst>
                    <a:path w="1631" h="1630">
                      <a:moveTo>
                        <a:pt x="0" y="1630"/>
                      </a:moveTo>
                      <a:lnTo>
                        <a:pt x="953" y="1630"/>
                      </a:lnTo>
                      <a:lnTo>
                        <a:pt x="953" y="816"/>
                      </a:lnTo>
                      <a:lnTo>
                        <a:pt x="1631" y="816"/>
                      </a:lnTo>
                      <a:lnTo>
                        <a:pt x="1631" y="0"/>
                      </a:lnTo>
                      <a:lnTo>
                        <a:pt x="0" y="0"/>
                      </a:lnTo>
                      <a:lnTo>
                        <a:pt x="0" y="163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896214"/>
                  <a:endParaRPr lang="en-US" kern="0">
                    <a:solidFill>
                      <a:sysClr val="windowText" lastClr="000000"/>
                    </a:solidFill>
                  </a:endParaRPr>
                </a:p>
              </p:txBody>
            </p:sp>
            <p:sp>
              <p:nvSpPr>
                <p:cNvPr id="298" name="Freeform 10"/>
                <p:cNvSpPr>
                  <a:spLocks noEditPoints="1"/>
                </p:cNvSpPr>
                <p:nvPr/>
              </p:nvSpPr>
              <p:spPr bwMode="auto">
                <a:xfrm>
                  <a:off x="1477963" y="-1187450"/>
                  <a:ext cx="9232900" cy="9229725"/>
                </a:xfrm>
                <a:custGeom>
                  <a:avLst/>
                  <a:gdLst>
                    <a:gd name="T0" fmla="*/ 2147 w 2459"/>
                    <a:gd name="T1" fmla="*/ 0 h 2458"/>
                    <a:gd name="T2" fmla="*/ 312 w 2459"/>
                    <a:gd name="T3" fmla="*/ 0 h 2458"/>
                    <a:gd name="T4" fmla="*/ 0 w 2459"/>
                    <a:gd name="T5" fmla="*/ 312 h 2458"/>
                    <a:gd name="T6" fmla="*/ 0 w 2459"/>
                    <a:gd name="T7" fmla="*/ 2146 h 2458"/>
                    <a:gd name="T8" fmla="*/ 312 w 2459"/>
                    <a:gd name="T9" fmla="*/ 2458 h 2458"/>
                    <a:gd name="T10" fmla="*/ 2147 w 2459"/>
                    <a:gd name="T11" fmla="*/ 2458 h 2458"/>
                    <a:gd name="T12" fmla="*/ 2459 w 2459"/>
                    <a:gd name="T13" fmla="*/ 2146 h 2458"/>
                    <a:gd name="T14" fmla="*/ 2459 w 2459"/>
                    <a:gd name="T15" fmla="*/ 312 h 2458"/>
                    <a:gd name="T16" fmla="*/ 2147 w 2459"/>
                    <a:gd name="T17" fmla="*/ 0 h 2458"/>
                    <a:gd name="T18" fmla="*/ 2061 w 2459"/>
                    <a:gd name="T19" fmla="*/ 2032 h 2458"/>
                    <a:gd name="T20" fmla="*/ 991 w 2459"/>
                    <a:gd name="T21" fmla="*/ 2032 h 2458"/>
                    <a:gd name="T22" fmla="*/ 991 w 2459"/>
                    <a:gd name="T23" fmla="*/ 1497 h 2458"/>
                    <a:gd name="T24" fmla="*/ 398 w 2459"/>
                    <a:gd name="T25" fmla="*/ 1497 h 2458"/>
                    <a:gd name="T26" fmla="*/ 398 w 2459"/>
                    <a:gd name="T27" fmla="*/ 426 h 2458"/>
                    <a:gd name="T28" fmla="*/ 1468 w 2459"/>
                    <a:gd name="T29" fmla="*/ 426 h 2458"/>
                    <a:gd name="T30" fmla="*/ 1468 w 2459"/>
                    <a:gd name="T31" fmla="*/ 962 h 2458"/>
                    <a:gd name="T32" fmla="*/ 2061 w 2459"/>
                    <a:gd name="T33" fmla="*/ 962 h 2458"/>
                    <a:gd name="T34" fmla="*/ 2061 w 2459"/>
                    <a:gd name="T35" fmla="*/ 2032 h 2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59" h="2458">
                      <a:moveTo>
                        <a:pt x="2147" y="0"/>
                      </a:moveTo>
                      <a:cubicBezTo>
                        <a:pt x="312" y="0"/>
                        <a:pt x="312" y="0"/>
                        <a:pt x="312" y="0"/>
                      </a:cubicBezTo>
                      <a:cubicBezTo>
                        <a:pt x="141" y="0"/>
                        <a:pt x="0" y="140"/>
                        <a:pt x="0" y="312"/>
                      </a:cubicBezTo>
                      <a:cubicBezTo>
                        <a:pt x="0" y="2146"/>
                        <a:pt x="0" y="2146"/>
                        <a:pt x="0" y="2146"/>
                      </a:cubicBezTo>
                      <a:cubicBezTo>
                        <a:pt x="0" y="2318"/>
                        <a:pt x="141" y="2458"/>
                        <a:pt x="312" y="2458"/>
                      </a:cubicBezTo>
                      <a:cubicBezTo>
                        <a:pt x="2147" y="2458"/>
                        <a:pt x="2147" y="2458"/>
                        <a:pt x="2147" y="2458"/>
                      </a:cubicBezTo>
                      <a:cubicBezTo>
                        <a:pt x="2318" y="2458"/>
                        <a:pt x="2459" y="2318"/>
                        <a:pt x="2459" y="2146"/>
                      </a:cubicBezTo>
                      <a:cubicBezTo>
                        <a:pt x="2459" y="312"/>
                        <a:pt x="2459" y="312"/>
                        <a:pt x="2459" y="312"/>
                      </a:cubicBezTo>
                      <a:cubicBezTo>
                        <a:pt x="2459" y="140"/>
                        <a:pt x="2318" y="0"/>
                        <a:pt x="2147" y="0"/>
                      </a:cubicBezTo>
                      <a:close/>
                      <a:moveTo>
                        <a:pt x="2061" y="2032"/>
                      </a:moveTo>
                      <a:cubicBezTo>
                        <a:pt x="991" y="2032"/>
                        <a:pt x="991" y="2032"/>
                        <a:pt x="991" y="2032"/>
                      </a:cubicBezTo>
                      <a:cubicBezTo>
                        <a:pt x="991" y="1497"/>
                        <a:pt x="991" y="1497"/>
                        <a:pt x="991" y="1497"/>
                      </a:cubicBezTo>
                      <a:cubicBezTo>
                        <a:pt x="398" y="1497"/>
                        <a:pt x="398" y="1497"/>
                        <a:pt x="398" y="1497"/>
                      </a:cubicBezTo>
                      <a:cubicBezTo>
                        <a:pt x="398" y="426"/>
                        <a:pt x="398" y="426"/>
                        <a:pt x="398" y="426"/>
                      </a:cubicBezTo>
                      <a:cubicBezTo>
                        <a:pt x="1468" y="426"/>
                        <a:pt x="1468" y="426"/>
                        <a:pt x="1468" y="426"/>
                      </a:cubicBezTo>
                      <a:cubicBezTo>
                        <a:pt x="1468" y="962"/>
                        <a:pt x="1468" y="962"/>
                        <a:pt x="1468" y="962"/>
                      </a:cubicBezTo>
                      <a:cubicBezTo>
                        <a:pt x="2061" y="962"/>
                        <a:pt x="2061" y="962"/>
                        <a:pt x="2061" y="962"/>
                      </a:cubicBezTo>
                      <a:lnTo>
                        <a:pt x="2061" y="203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896214"/>
                  <a:endParaRPr lang="en-US" kern="0">
                    <a:solidFill>
                      <a:sysClr val="windowText" lastClr="000000"/>
                    </a:solidFill>
                  </a:endParaRPr>
                </a:p>
              </p:txBody>
            </p:sp>
          </p:grpSp>
          <p:grpSp>
            <p:nvGrpSpPr>
              <p:cNvPr id="300" name="Group 299"/>
              <p:cNvGrpSpPr/>
              <p:nvPr/>
            </p:nvGrpSpPr>
            <p:grpSpPr>
              <a:xfrm>
                <a:off x="10481076" y="2616490"/>
                <a:ext cx="307630" cy="307524"/>
                <a:chOff x="1477963" y="-1187450"/>
                <a:chExt cx="9232900" cy="9229725"/>
              </a:xfrm>
              <a:solidFill>
                <a:schemeClr val="bg1"/>
              </a:solidFill>
            </p:grpSpPr>
            <p:sp>
              <p:nvSpPr>
                <p:cNvPr id="301" name="Freeform 9"/>
                <p:cNvSpPr>
                  <a:spLocks/>
                </p:cNvSpPr>
                <p:nvPr/>
              </p:nvSpPr>
              <p:spPr bwMode="auto">
                <a:xfrm>
                  <a:off x="3686176" y="1128713"/>
                  <a:ext cx="2589213" cy="2587625"/>
                </a:xfrm>
                <a:custGeom>
                  <a:avLst/>
                  <a:gdLst>
                    <a:gd name="T0" fmla="*/ 0 w 1631"/>
                    <a:gd name="T1" fmla="*/ 1630 h 1630"/>
                    <a:gd name="T2" fmla="*/ 953 w 1631"/>
                    <a:gd name="T3" fmla="*/ 1630 h 1630"/>
                    <a:gd name="T4" fmla="*/ 953 w 1631"/>
                    <a:gd name="T5" fmla="*/ 816 h 1630"/>
                    <a:gd name="T6" fmla="*/ 1631 w 1631"/>
                    <a:gd name="T7" fmla="*/ 816 h 1630"/>
                    <a:gd name="T8" fmla="*/ 1631 w 1631"/>
                    <a:gd name="T9" fmla="*/ 0 h 1630"/>
                    <a:gd name="T10" fmla="*/ 0 w 1631"/>
                    <a:gd name="T11" fmla="*/ 0 h 1630"/>
                    <a:gd name="T12" fmla="*/ 0 w 1631"/>
                    <a:gd name="T13" fmla="*/ 1630 h 1630"/>
                  </a:gdLst>
                  <a:ahLst/>
                  <a:cxnLst>
                    <a:cxn ang="0">
                      <a:pos x="T0" y="T1"/>
                    </a:cxn>
                    <a:cxn ang="0">
                      <a:pos x="T2" y="T3"/>
                    </a:cxn>
                    <a:cxn ang="0">
                      <a:pos x="T4" y="T5"/>
                    </a:cxn>
                    <a:cxn ang="0">
                      <a:pos x="T6" y="T7"/>
                    </a:cxn>
                    <a:cxn ang="0">
                      <a:pos x="T8" y="T9"/>
                    </a:cxn>
                    <a:cxn ang="0">
                      <a:pos x="T10" y="T11"/>
                    </a:cxn>
                    <a:cxn ang="0">
                      <a:pos x="T12" y="T13"/>
                    </a:cxn>
                  </a:cxnLst>
                  <a:rect l="0" t="0" r="r" b="b"/>
                  <a:pathLst>
                    <a:path w="1631" h="1630">
                      <a:moveTo>
                        <a:pt x="0" y="1630"/>
                      </a:moveTo>
                      <a:lnTo>
                        <a:pt x="953" y="1630"/>
                      </a:lnTo>
                      <a:lnTo>
                        <a:pt x="953" y="816"/>
                      </a:lnTo>
                      <a:lnTo>
                        <a:pt x="1631" y="816"/>
                      </a:lnTo>
                      <a:lnTo>
                        <a:pt x="1631" y="0"/>
                      </a:lnTo>
                      <a:lnTo>
                        <a:pt x="0" y="0"/>
                      </a:lnTo>
                      <a:lnTo>
                        <a:pt x="0" y="163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896214"/>
                  <a:endParaRPr lang="en-US" kern="0">
                    <a:solidFill>
                      <a:sysClr val="windowText" lastClr="000000"/>
                    </a:solidFill>
                  </a:endParaRPr>
                </a:p>
              </p:txBody>
            </p:sp>
            <p:sp>
              <p:nvSpPr>
                <p:cNvPr id="302" name="Freeform 10"/>
                <p:cNvSpPr>
                  <a:spLocks noEditPoints="1"/>
                </p:cNvSpPr>
                <p:nvPr/>
              </p:nvSpPr>
              <p:spPr bwMode="auto">
                <a:xfrm>
                  <a:off x="1477963" y="-1187450"/>
                  <a:ext cx="9232900" cy="9229725"/>
                </a:xfrm>
                <a:custGeom>
                  <a:avLst/>
                  <a:gdLst>
                    <a:gd name="T0" fmla="*/ 2147 w 2459"/>
                    <a:gd name="T1" fmla="*/ 0 h 2458"/>
                    <a:gd name="T2" fmla="*/ 312 w 2459"/>
                    <a:gd name="T3" fmla="*/ 0 h 2458"/>
                    <a:gd name="T4" fmla="*/ 0 w 2459"/>
                    <a:gd name="T5" fmla="*/ 312 h 2458"/>
                    <a:gd name="T6" fmla="*/ 0 w 2459"/>
                    <a:gd name="T7" fmla="*/ 2146 h 2458"/>
                    <a:gd name="T8" fmla="*/ 312 w 2459"/>
                    <a:gd name="T9" fmla="*/ 2458 h 2458"/>
                    <a:gd name="T10" fmla="*/ 2147 w 2459"/>
                    <a:gd name="T11" fmla="*/ 2458 h 2458"/>
                    <a:gd name="T12" fmla="*/ 2459 w 2459"/>
                    <a:gd name="T13" fmla="*/ 2146 h 2458"/>
                    <a:gd name="T14" fmla="*/ 2459 w 2459"/>
                    <a:gd name="T15" fmla="*/ 312 h 2458"/>
                    <a:gd name="T16" fmla="*/ 2147 w 2459"/>
                    <a:gd name="T17" fmla="*/ 0 h 2458"/>
                    <a:gd name="T18" fmla="*/ 2061 w 2459"/>
                    <a:gd name="T19" fmla="*/ 2032 h 2458"/>
                    <a:gd name="T20" fmla="*/ 991 w 2459"/>
                    <a:gd name="T21" fmla="*/ 2032 h 2458"/>
                    <a:gd name="T22" fmla="*/ 991 w 2459"/>
                    <a:gd name="T23" fmla="*/ 1497 h 2458"/>
                    <a:gd name="T24" fmla="*/ 398 w 2459"/>
                    <a:gd name="T25" fmla="*/ 1497 h 2458"/>
                    <a:gd name="T26" fmla="*/ 398 w 2459"/>
                    <a:gd name="T27" fmla="*/ 426 h 2458"/>
                    <a:gd name="T28" fmla="*/ 1468 w 2459"/>
                    <a:gd name="T29" fmla="*/ 426 h 2458"/>
                    <a:gd name="T30" fmla="*/ 1468 w 2459"/>
                    <a:gd name="T31" fmla="*/ 962 h 2458"/>
                    <a:gd name="T32" fmla="*/ 2061 w 2459"/>
                    <a:gd name="T33" fmla="*/ 962 h 2458"/>
                    <a:gd name="T34" fmla="*/ 2061 w 2459"/>
                    <a:gd name="T35" fmla="*/ 2032 h 2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59" h="2458">
                      <a:moveTo>
                        <a:pt x="2147" y="0"/>
                      </a:moveTo>
                      <a:cubicBezTo>
                        <a:pt x="312" y="0"/>
                        <a:pt x="312" y="0"/>
                        <a:pt x="312" y="0"/>
                      </a:cubicBezTo>
                      <a:cubicBezTo>
                        <a:pt x="141" y="0"/>
                        <a:pt x="0" y="140"/>
                        <a:pt x="0" y="312"/>
                      </a:cubicBezTo>
                      <a:cubicBezTo>
                        <a:pt x="0" y="2146"/>
                        <a:pt x="0" y="2146"/>
                        <a:pt x="0" y="2146"/>
                      </a:cubicBezTo>
                      <a:cubicBezTo>
                        <a:pt x="0" y="2318"/>
                        <a:pt x="141" y="2458"/>
                        <a:pt x="312" y="2458"/>
                      </a:cubicBezTo>
                      <a:cubicBezTo>
                        <a:pt x="2147" y="2458"/>
                        <a:pt x="2147" y="2458"/>
                        <a:pt x="2147" y="2458"/>
                      </a:cubicBezTo>
                      <a:cubicBezTo>
                        <a:pt x="2318" y="2458"/>
                        <a:pt x="2459" y="2318"/>
                        <a:pt x="2459" y="2146"/>
                      </a:cubicBezTo>
                      <a:cubicBezTo>
                        <a:pt x="2459" y="312"/>
                        <a:pt x="2459" y="312"/>
                        <a:pt x="2459" y="312"/>
                      </a:cubicBezTo>
                      <a:cubicBezTo>
                        <a:pt x="2459" y="140"/>
                        <a:pt x="2318" y="0"/>
                        <a:pt x="2147" y="0"/>
                      </a:cubicBezTo>
                      <a:close/>
                      <a:moveTo>
                        <a:pt x="2061" y="2032"/>
                      </a:moveTo>
                      <a:cubicBezTo>
                        <a:pt x="991" y="2032"/>
                        <a:pt x="991" y="2032"/>
                        <a:pt x="991" y="2032"/>
                      </a:cubicBezTo>
                      <a:cubicBezTo>
                        <a:pt x="991" y="1497"/>
                        <a:pt x="991" y="1497"/>
                        <a:pt x="991" y="1497"/>
                      </a:cubicBezTo>
                      <a:cubicBezTo>
                        <a:pt x="398" y="1497"/>
                        <a:pt x="398" y="1497"/>
                        <a:pt x="398" y="1497"/>
                      </a:cubicBezTo>
                      <a:cubicBezTo>
                        <a:pt x="398" y="426"/>
                        <a:pt x="398" y="426"/>
                        <a:pt x="398" y="426"/>
                      </a:cubicBezTo>
                      <a:cubicBezTo>
                        <a:pt x="1468" y="426"/>
                        <a:pt x="1468" y="426"/>
                        <a:pt x="1468" y="426"/>
                      </a:cubicBezTo>
                      <a:cubicBezTo>
                        <a:pt x="1468" y="962"/>
                        <a:pt x="1468" y="962"/>
                        <a:pt x="1468" y="962"/>
                      </a:cubicBezTo>
                      <a:cubicBezTo>
                        <a:pt x="2061" y="962"/>
                        <a:pt x="2061" y="962"/>
                        <a:pt x="2061" y="962"/>
                      </a:cubicBezTo>
                      <a:lnTo>
                        <a:pt x="2061" y="203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896214"/>
                  <a:endParaRPr lang="en-US" kern="0">
                    <a:solidFill>
                      <a:sysClr val="windowText" lastClr="000000"/>
                    </a:solidFill>
                  </a:endParaRPr>
                </a:p>
              </p:txBody>
            </p:sp>
          </p:grpSp>
          <p:grpSp>
            <p:nvGrpSpPr>
              <p:cNvPr id="303" name="Group 302"/>
              <p:cNvGrpSpPr/>
              <p:nvPr/>
            </p:nvGrpSpPr>
            <p:grpSpPr>
              <a:xfrm>
                <a:off x="9002667" y="2908259"/>
                <a:ext cx="307630" cy="307524"/>
                <a:chOff x="1477963" y="-1187450"/>
                <a:chExt cx="9232900" cy="9229725"/>
              </a:xfrm>
              <a:solidFill>
                <a:schemeClr val="bg1"/>
              </a:solidFill>
            </p:grpSpPr>
            <p:sp>
              <p:nvSpPr>
                <p:cNvPr id="304" name="Freeform 9"/>
                <p:cNvSpPr>
                  <a:spLocks/>
                </p:cNvSpPr>
                <p:nvPr/>
              </p:nvSpPr>
              <p:spPr bwMode="auto">
                <a:xfrm>
                  <a:off x="3686180" y="1128706"/>
                  <a:ext cx="2589211" cy="2587622"/>
                </a:xfrm>
                <a:custGeom>
                  <a:avLst/>
                  <a:gdLst>
                    <a:gd name="T0" fmla="*/ 0 w 1631"/>
                    <a:gd name="T1" fmla="*/ 1630 h 1630"/>
                    <a:gd name="T2" fmla="*/ 953 w 1631"/>
                    <a:gd name="T3" fmla="*/ 1630 h 1630"/>
                    <a:gd name="T4" fmla="*/ 953 w 1631"/>
                    <a:gd name="T5" fmla="*/ 816 h 1630"/>
                    <a:gd name="T6" fmla="*/ 1631 w 1631"/>
                    <a:gd name="T7" fmla="*/ 816 h 1630"/>
                    <a:gd name="T8" fmla="*/ 1631 w 1631"/>
                    <a:gd name="T9" fmla="*/ 0 h 1630"/>
                    <a:gd name="T10" fmla="*/ 0 w 1631"/>
                    <a:gd name="T11" fmla="*/ 0 h 1630"/>
                    <a:gd name="T12" fmla="*/ 0 w 1631"/>
                    <a:gd name="T13" fmla="*/ 1630 h 1630"/>
                  </a:gdLst>
                  <a:ahLst/>
                  <a:cxnLst>
                    <a:cxn ang="0">
                      <a:pos x="T0" y="T1"/>
                    </a:cxn>
                    <a:cxn ang="0">
                      <a:pos x="T2" y="T3"/>
                    </a:cxn>
                    <a:cxn ang="0">
                      <a:pos x="T4" y="T5"/>
                    </a:cxn>
                    <a:cxn ang="0">
                      <a:pos x="T6" y="T7"/>
                    </a:cxn>
                    <a:cxn ang="0">
                      <a:pos x="T8" y="T9"/>
                    </a:cxn>
                    <a:cxn ang="0">
                      <a:pos x="T10" y="T11"/>
                    </a:cxn>
                    <a:cxn ang="0">
                      <a:pos x="T12" y="T13"/>
                    </a:cxn>
                  </a:cxnLst>
                  <a:rect l="0" t="0" r="r" b="b"/>
                  <a:pathLst>
                    <a:path w="1631" h="1630">
                      <a:moveTo>
                        <a:pt x="0" y="1630"/>
                      </a:moveTo>
                      <a:lnTo>
                        <a:pt x="953" y="1630"/>
                      </a:lnTo>
                      <a:lnTo>
                        <a:pt x="953" y="816"/>
                      </a:lnTo>
                      <a:lnTo>
                        <a:pt x="1631" y="816"/>
                      </a:lnTo>
                      <a:lnTo>
                        <a:pt x="1631" y="0"/>
                      </a:lnTo>
                      <a:lnTo>
                        <a:pt x="0" y="0"/>
                      </a:lnTo>
                      <a:lnTo>
                        <a:pt x="0" y="163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896214"/>
                  <a:endParaRPr lang="en-US" kern="0">
                    <a:solidFill>
                      <a:sysClr val="windowText" lastClr="000000"/>
                    </a:solidFill>
                  </a:endParaRPr>
                </a:p>
              </p:txBody>
            </p:sp>
            <p:sp>
              <p:nvSpPr>
                <p:cNvPr id="305" name="Freeform 10"/>
                <p:cNvSpPr>
                  <a:spLocks noEditPoints="1"/>
                </p:cNvSpPr>
                <p:nvPr/>
              </p:nvSpPr>
              <p:spPr bwMode="auto">
                <a:xfrm>
                  <a:off x="1477963" y="-1187450"/>
                  <a:ext cx="9232900" cy="9229725"/>
                </a:xfrm>
                <a:custGeom>
                  <a:avLst/>
                  <a:gdLst>
                    <a:gd name="T0" fmla="*/ 2147 w 2459"/>
                    <a:gd name="T1" fmla="*/ 0 h 2458"/>
                    <a:gd name="T2" fmla="*/ 312 w 2459"/>
                    <a:gd name="T3" fmla="*/ 0 h 2458"/>
                    <a:gd name="T4" fmla="*/ 0 w 2459"/>
                    <a:gd name="T5" fmla="*/ 312 h 2458"/>
                    <a:gd name="T6" fmla="*/ 0 w 2459"/>
                    <a:gd name="T7" fmla="*/ 2146 h 2458"/>
                    <a:gd name="T8" fmla="*/ 312 w 2459"/>
                    <a:gd name="T9" fmla="*/ 2458 h 2458"/>
                    <a:gd name="T10" fmla="*/ 2147 w 2459"/>
                    <a:gd name="T11" fmla="*/ 2458 h 2458"/>
                    <a:gd name="T12" fmla="*/ 2459 w 2459"/>
                    <a:gd name="T13" fmla="*/ 2146 h 2458"/>
                    <a:gd name="T14" fmla="*/ 2459 w 2459"/>
                    <a:gd name="T15" fmla="*/ 312 h 2458"/>
                    <a:gd name="T16" fmla="*/ 2147 w 2459"/>
                    <a:gd name="T17" fmla="*/ 0 h 2458"/>
                    <a:gd name="T18" fmla="*/ 2061 w 2459"/>
                    <a:gd name="T19" fmla="*/ 2032 h 2458"/>
                    <a:gd name="T20" fmla="*/ 991 w 2459"/>
                    <a:gd name="T21" fmla="*/ 2032 h 2458"/>
                    <a:gd name="T22" fmla="*/ 991 w 2459"/>
                    <a:gd name="T23" fmla="*/ 1497 h 2458"/>
                    <a:gd name="T24" fmla="*/ 398 w 2459"/>
                    <a:gd name="T25" fmla="*/ 1497 h 2458"/>
                    <a:gd name="T26" fmla="*/ 398 w 2459"/>
                    <a:gd name="T27" fmla="*/ 426 h 2458"/>
                    <a:gd name="T28" fmla="*/ 1468 w 2459"/>
                    <a:gd name="T29" fmla="*/ 426 h 2458"/>
                    <a:gd name="T30" fmla="*/ 1468 w 2459"/>
                    <a:gd name="T31" fmla="*/ 962 h 2458"/>
                    <a:gd name="T32" fmla="*/ 2061 w 2459"/>
                    <a:gd name="T33" fmla="*/ 962 h 2458"/>
                    <a:gd name="T34" fmla="*/ 2061 w 2459"/>
                    <a:gd name="T35" fmla="*/ 2032 h 2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59" h="2458">
                      <a:moveTo>
                        <a:pt x="2147" y="0"/>
                      </a:moveTo>
                      <a:cubicBezTo>
                        <a:pt x="312" y="0"/>
                        <a:pt x="312" y="0"/>
                        <a:pt x="312" y="0"/>
                      </a:cubicBezTo>
                      <a:cubicBezTo>
                        <a:pt x="141" y="0"/>
                        <a:pt x="0" y="140"/>
                        <a:pt x="0" y="312"/>
                      </a:cubicBezTo>
                      <a:cubicBezTo>
                        <a:pt x="0" y="2146"/>
                        <a:pt x="0" y="2146"/>
                        <a:pt x="0" y="2146"/>
                      </a:cubicBezTo>
                      <a:cubicBezTo>
                        <a:pt x="0" y="2318"/>
                        <a:pt x="141" y="2458"/>
                        <a:pt x="312" y="2458"/>
                      </a:cubicBezTo>
                      <a:cubicBezTo>
                        <a:pt x="2147" y="2458"/>
                        <a:pt x="2147" y="2458"/>
                        <a:pt x="2147" y="2458"/>
                      </a:cubicBezTo>
                      <a:cubicBezTo>
                        <a:pt x="2318" y="2458"/>
                        <a:pt x="2459" y="2318"/>
                        <a:pt x="2459" y="2146"/>
                      </a:cubicBezTo>
                      <a:cubicBezTo>
                        <a:pt x="2459" y="312"/>
                        <a:pt x="2459" y="312"/>
                        <a:pt x="2459" y="312"/>
                      </a:cubicBezTo>
                      <a:cubicBezTo>
                        <a:pt x="2459" y="140"/>
                        <a:pt x="2318" y="0"/>
                        <a:pt x="2147" y="0"/>
                      </a:cubicBezTo>
                      <a:close/>
                      <a:moveTo>
                        <a:pt x="2061" y="2032"/>
                      </a:moveTo>
                      <a:cubicBezTo>
                        <a:pt x="991" y="2032"/>
                        <a:pt x="991" y="2032"/>
                        <a:pt x="991" y="2032"/>
                      </a:cubicBezTo>
                      <a:cubicBezTo>
                        <a:pt x="991" y="1497"/>
                        <a:pt x="991" y="1497"/>
                        <a:pt x="991" y="1497"/>
                      </a:cubicBezTo>
                      <a:cubicBezTo>
                        <a:pt x="398" y="1497"/>
                        <a:pt x="398" y="1497"/>
                        <a:pt x="398" y="1497"/>
                      </a:cubicBezTo>
                      <a:cubicBezTo>
                        <a:pt x="398" y="426"/>
                        <a:pt x="398" y="426"/>
                        <a:pt x="398" y="426"/>
                      </a:cubicBezTo>
                      <a:cubicBezTo>
                        <a:pt x="1468" y="426"/>
                        <a:pt x="1468" y="426"/>
                        <a:pt x="1468" y="426"/>
                      </a:cubicBezTo>
                      <a:cubicBezTo>
                        <a:pt x="1468" y="962"/>
                        <a:pt x="1468" y="962"/>
                        <a:pt x="1468" y="962"/>
                      </a:cubicBezTo>
                      <a:cubicBezTo>
                        <a:pt x="2061" y="962"/>
                        <a:pt x="2061" y="962"/>
                        <a:pt x="2061" y="962"/>
                      </a:cubicBezTo>
                      <a:lnTo>
                        <a:pt x="2061" y="203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896214"/>
                  <a:endParaRPr lang="en-US" kern="0">
                    <a:solidFill>
                      <a:sysClr val="windowText" lastClr="000000"/>
                    </a:solidFill>
                  </a:endParaRPr>
                </a:p>
              </p:txBody>
            </p:sp>
          </p:grpSp>
          <p:grpSp>
            <p:nvGrpSpPr>
              <p:cNvPr id="306" name="Group 305"/>
              <p:cNvGrpSpPr/>
              <p:nvPr/>
            </p:nvGrpSpPr>
            <p:grpSpPr>
              <a:xfrm>
                <a:off x="10568695" y="3173527"/>
                <a:ext cx="658968" cy="392532"/>
                <a:chOff x="10227446" y="2986117"/>
                <a:chExt cx="658968" cy="392532"/>
              </a:xfrm>
            </p:grpSpPr>
            <p:grpSp>
              <p:nvGrpSpPr>
                <p:cNvPr id="307" name="Group 306"/>
                <p:cNvGrpSpPr/>
                <p:nvPr/>
              </p:nvGrpSpPr>
              <p:grpSpPr>
                <a:xfrm>
                  <a:off x="10227446" y="2986117"/>
                  <a:ext cx="658968" cy="392532"/>
                  <a:chOff x="6002760" y="3291875"/>
                  <a:chExt cx="3471152" cy="1658849"/>
                </a:xfrm>
              </p:grpSpPr>
              <p:sp>
                <p:nvSpPr>
                  <p:cNvPr id="309" name="Rectangle 308"/>
                  <p:cNvSpPr/>
                  <p:nvPr/>
                </p:nvSpPr>
                <p:spPr bwMode="auto">
                  <a:xfrm>
                    <a:off x="6002760" y="3291875"/>
                    <a:ext cx="3471152" cy="157459"/>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5700" rIns="0" bIns="45700" anchor="ctr"/>
                  <a:lstStyle/>
                  <a:p>
                    <a:pPr algn="ctr" defTabSz="913576" fontAlgn="base">
                      <a:spcBef>
                        <a:spcPct val="0"/>
                      </a:spcBef>
                      <a:spcAft>
                        <a:spcPct val="0"/>
                      </a:spcAft>
                      <a:defRPr/>
                    </a:pPr>
                    <a:endParaRPr lang="en-US" sz="1961" kern="0" dirty="0">
                      <a:gradFill>
                        <a:gsLst>
                          <a:gs pos="0">
                            <a:srgbClr val="FFFFFF"/>
                          </a:gs>
                          <a:gs pos="100000">
                            <a:srgbClr val="FFFFFF"/>
                          </a:gs>
                        </a:gsLst>
                        <a:lin ang="5400000" scaled="0"/>
                      </a:gradFill>
                      <a:latin typeface="Segoe UI"/>
                    </a:endParaRPr>
                  </a:p>
                </p:txBody>
              </p:sp>
              <p:sp>
                <p:nvSpPr>
                  <p:cNvPr id="310" name="Rectangle 309"/>
                  <p:cNvSpPr/>
                  <p:nvPr/>
                </p:nvSpPr>
                <p:spPr bwMode="auto">
                  <a:xfrm>
                    <a:off x="6002760" y="3489197"/>
                    <a:ext cx="3471152" cy="1461527"/>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5700" rIns="0" bIns="45700" anchor="ctr"/>
                  <a:lstStyle/>
                  <a:p>
                    <a:pPr algn="ctr" defTabSz="913576" fontAlgn="base">
                      <a:spcBef>
                        <a:spcPct val="0"/>
                      </a:spcBef>
                      <a:spcAft>
                        <a:spcPct val="0"/>
                      </a:spcAft>
                      <a:defRPr/>
                    </a:pPr>
                    <a:endParaRPr lang="en-US" sz="1961" kern="0" dirty="0">
                      <a:gradFill>
                        <a:gsLst>
                          <a:gs pos="0">
                            <a:srgbClr val="FFFFFF"/>
                          </a:gs>
                          <a:gs pos="100000">
                            <a:srgbClr val="FFFFFF"/>
                          </a:gs>
                        </a:gsLst>
                        <a:lin ang="5400000" scaled="0"/>
                      </a:gradFill>
                      <a:latin typeface="Segoe UI"/>
                    </a:endParaRPr>
                  </a:p>
                </p:txBody>
              </p:sp>
            </p:grpSp>
            <p:sp>
              <p:nvSpPr>
                <p:cNvPr id="308" name="icon GEARS"/>
                <p:cNvSpPr>
                  <a:spLocks noEditPoints="1"/>
                </p:cNvSpPr>
                <p:nvPr/>
              </p:nvSpPr>
              <p:spPr bwMode="auto">
                <a:xfrm>
                  <a:off x="10417230" y="3079596"/>
                  <a:ext cx="314270" cy="262388"/>
                </a:xfrm>
                <a:custGeom>
                  <a:avLst/>
                  <a:gdLst>
                    <a:gd name="T0" fmla="*/ 2147483647 w 315"/>
                    <a:gd name="T1" fmla="*/ 2147483647 h 262"/>
                    <a:gd name="T2" fmla="*/ 2147483647 w 315"/>
                    <a:gd name="T3" fmla="*/ 2147483647 h 262"/>
                    <a:gd name="T4" fmla="*/ 2147483647 w 315"/>
                    <a:gd name="T5" fmla="*/ 2147483647 h 262"/>
                    <a:gd name="T6" fmla="*/ 2147483647 w 315"/>
                    <a:gd name="T7" fmla="*/ 2147483647 h 262"/>
                    <a:gd name="T8" fmla="*/ 2147483647 w 315"/>
                    <a:gd name="T9" fmla="*/ 2147483647 h 262"/>
                    <a:gd name="T10" fmla="*/ 2147483647 w 315"/>
                    <a:gd name="T11" fmla="*/ 2147483647 h 262"/>
                    <a:gd name="T12" fmla="*/ 2147483647 w 315"/>
                    <a:gd name="T13" fmla="*/ 2147483647 h 262"/>
                    <a:gd name="T14" fmla="*/ 2147483647 w 315"/>
                    <a:gd name="T15" fmla="*/ 2147483647 h 262"/>
                    <a:gd name="T16" fmla="*/ 2147483647 w 315"/>
                    <a:gd name="T17" fmla="*/ 2147483647 h 262"/>
                    <a:gd name="T18" fmla="*/ 2147483647 w 315"/>
                    <a:gd name="T19" fmla="*/ 2147483647 h 262"/>
                    <a:gd name="T20" fmla="*/ 2147483647 w 315"/>
                    <a:gd name="T21" fmla="*/ 2147483647 h 262"/>
                    <a:gd name="T22" fmla="*/ 2147483647 w 315"/>
                    <a:gd name="T23" fmla="*/ 2147483647 h 262"/>
                    <a:gd name="T24" fmla="*/ 2147483647 w 315"/>
                    <a:gd name="T25" fmla="*/ 2147483647 h 262"/>
                    <a:gd name="T26" fmla="*/ 2147483647 w 315"/>
                    <a:gd name="T27" fmla="*/ 2147483647 h 262"/>
                    <a:gd name="T28" fmla="*/ 2147483647 w 315"/>
                    <a:gd name="T29" fmla="*/ 2147483647 h 262"/>
                    <a:gd name="T30" fmla="*/ 2147483647 w 315"/>
                    <a:gd name="T31" fmla="*/ 2147483647 h 262"/>
                    <a:gd name="T32" fmla="*/ 2147483647 w 315"/>
                    <a:gd name="T33" fmla="*/ 2147483647 h 262"/>
                    <a:gd name="T34" fmla="*/ 2147483647 w 315"/>
                    <a:gd name="T35" fmla="*/ 2147483647 h 262"/>
                    <a:gd name="T36" fmla="*/ 2147483647 w 315"/>
                    <a:gd name="T37" fmla="*/ 2147483647 h 262"/>
                    <a:gd name="T38" fmla="*/ 2147483647 w 315"/>
                    <a:gd name="T39" fmla="*/ 2147483647 h 262"/>
                    <a:gd name="T40" fmla="*/ 2147483647 w 315"/>
                    <a:gd name="T41" fmla="*/ 2147483647 h 262"/>
                    <a:gd name="T42" fmla="*/ 2147483647 w 315"/>
                    <a:gd name="T43" fmla="*/ 2147483647 h 262"/>
                    <a:gd name="T44" fmla="*/ 2147483647 w 315"/>
                    <a:gd name="T45" fmla="*/ 2147483647 h 262"/>
                    <a:gd name="T46" fmla="*/ 2147483647 w 315"/>
                    <a:gd name="T47" fmla="*/ 2147483647 h 262"/>
                    <a:gd name="T48" fmla="*/ 2147483647 w 315"/>
                    <a:gd name="T49" fmla="*/ 2147483647 h 262"/>
                    <a:gd name="T50" fmla="*/ 2147483647 w 315"/>
                    <a:gd name="T51" fmla="*/ 2147483647 h 262"/>
                    <a:gd name="T52" fmla="*/ 2147483647 w 315"/>
                    <a:gd name="T53" fmla="*/ 2147483647 h 262"/>
                    <a:gd name="T54" fmla="*/ 2147483647 w 315"/>
                    <a:gd name="T55" fmla="*/ 2147483647 h 262"/>
                    <a:gd name="T56" fmla="*/ 2147483647 w 315"/>
                    <a:gd name="T57" fmla="*/ 2147483647 h 262"/>
                    <a:gd name="T58" fmla="*/ 2147483647 w 315"/>
                    <a:gd name="T59" fmla="*/ 2147483647 h 262"/>
                    <a:gd name="T60" fmla="*/ 2147483647 w 315"/>
                    <a:gd name="T61" fmla="*/ 2147483647 h 262"/>
                    <a:gd name="T62" fmla="*/ 2147483647 w 315"/>
                    <a:gd name="T63" fmla="*/ 2147483647 h 262"/>
                    <a:gd name="T64" fmla="*/ 2147483647 w 315"/>
                    <a:gd name="T65" fmla="*/ 2147483647 h 262"/>
                    <a:gd name="T66" fmla="*/ 2147483647 w 315"/>
                    <a:gd name="T67" fmla="*/ 2147483647 h 262"/>
                    <a:gd name="T68" fmla="*/ 2147483647 w 315"/>
                    <a:gd name="T69" fmla="*/ 2147483647 h 262"/>
                    <a:gd name="T70" fmla="*/ 2147483647 w 315"/>
                    <a:gd name="T71" fmla="*/ 2147483647 h 262"/>
                    <a:gd name="T72" fmla="*/ 2147483647 w 315"/>
                    <a:gd name="T73" fmla="*/ 2147483647 h 262"/>
                    <a:gd name="T74" fmla="*/ 2147483647 w 315"/>
                    <a:gd name="T75" fmla="*/ 2147483647 h 262"/>
                    <a:gd name="T76" fmla="*/ 2147483647 w 315"/>
                    <a:gd name="T77" fmla="*/ 2147483647 h 262"/>
                    <a:gd name="T78" fmla="*/ 2147483647 w 315"/>
                    <a:gd name="T79" fmla="*/ 2147483647 h 262"/>
                    <a:gd name="T80" fmla="*/ 2147483647 w 315"/>
                    <a:gd name="T81" fmla="*/ 2147483647 h 262"/>
                    <a:gd name="T82" fmla="*/ 2147483647 w 315"/>
                    <a:gd name="T83" fmla="*/ 2147483647 h 262"/>
                    <a:gd name="T84" fmla="*/ 2147483647 w 315"/>
                    <a:gd name="T85" fmla="*/ 2147483647 h 262"/>
                    <a:gd name="T86" fmla="*/ 2147483647 w 315"/>
                    <a:gd name="T87" fmla="*/ 2147483647 h 262"/>
                    <a:gd name="T88" fmla="*/ 2147483647 w 315"/>
                    <a:gd name="T89" fmla="*/ 2147483647 h 262"/>
                    <a:gd name="T90" fmla="*/ 2147483647 w 315"/>
                    <a:gd name="T91" fmla="*/ 2147483647 h 262"/>
                    <a:gd name="T92" fmla="*/ 2147483647 w 315"/>
                    <a:gd name="T93" fmla="*/ 2147483647 h 262"/>
                    <a:gd name="T94" fmla="*/ 2147483647 w 315"/>
                    <a:gd name="T95" fmla="*/ 0 h 262"/>
                    <a:gd name="T96" fmla="*/ 2147483647 w 315"/>
                    <a:gd name="T97" fmla="*/ 2147483647 h 262"/>
                    <a:gd name="T98" fmla="*/ 2147483647 w 315"/>
                    <a:gd name="T99" fmla="*/ 2147483647 h 262"/>
                    <a:gd name="T100" fmla="*/ 2147483647 w 315"/>
                    <a:gd name="T101" fmla="*/ 2147483647 h 262"/>
                    <a:gd name="T102" fmla="*/ 2147483647 w 315"/>
                    <a:gd name="T103" fmla="*/ 2147483647 h 262"/>
                    <a:gd name="T104" fmla="*/ 2147483647 w 315"/>
                    <a:gd name="T105" fmla="*/ 2147483647 h 262"/>
                    <a:gd name="T106" fmla="*/ 2147483647 w 315"/>
                    <a:gd name="T107" fmla="*/ 2147483647 h 262"/>
                    <a:gd name="T108" fmla="*/ 2147483647 w 315"/>
                    <a:gd name="T109" fmla="*/ 2147483647 h 262"/>
                    <a:gd name="T110" fmla="*/ 2147483647 w 315"/>
                    <a:gd name="T111" fmla="*/ 2147483647 h 262"/>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315" h="262">
                      <a:moveTo>
                        <a:pt x="132" y="150"/>
                      </a:moveTo>
                      <a:cubicBezTo>
                        <a:pt x="132" y="160"/>
                        <a:pt x="124" y="169"/>
                        <a:pt x="114" y="169"/>
                      </a:cubicBezTo>
                      <a:cubicBezTo>
                        <a:pt x="103" y="169"/>
                        <a:pt x="95" y="160"/>
                        <a:pt x="95" y="150"/>
                      </a:cubicBezTo>
                      <a:cubicBezTo>
                        <a:pt x="95" y="140"/>
                        <a:pt x="103" y="132"/>
                        <a:pt x="114" y="132"/>
                      </a:cubicBezTo>
                      <a:cubicBezTo>
                        <a:pt x="124" y="132"/>
                        <a:pt x="132" y="140"/>
                        <a:pt x="132" y="150"/>
                      </a:cubicBezTo>
                      <a:close/>
                      <a:moveTo>
                        <a:pt x="227" y="139"/>
                      </a:moveTo>
                      <a:cubicBezTo>
                        <a:pt x="227" y="143"/>
                        <a:pt x="225" y="147"/>
                        <a:pt x="222" y="148"/>
                      </a:cubicBezTo>
                      <a:cubicBezTo>
                        <a:pt x="195" y="159"/>
                        <a:pt x="195" y="159"/>
                        <a:pt x="195" y="159"/>
                      </a:cubicBezTo>
                      <a:cubicBezTo>
                        <a:pt x="194" y="162"/>
                        <a:pt x="194" y="165"/>
                        <a:pt x="193" y="168"/>
                      </a:cubicBezTo>
                      <a:cubicBezTo>
                        <a:pt x="216" y="187"/>
                        <a:pt x="216" y="187"/>
                        <a:pt x="216" y="187"/>
                      </a:cubicBezTo>
                      <a:cubicBezTo>
                        <a:pt x="218" y="189"/>
                        <a:pt x="219" y="193"/>
                        <a:pt x="217" y="196"/>
                      </a:cubicBezTo>
                      <a:cubicBezTo>
                        <a:pt x="208" y="214"/>
                        <a:pt x="208" y="214"/>
                        <a:pt x="208" y="214"/>
                      </a:cubicBezTo>
                      <a:cubicBezTo>
                        <a:pt x="206" y="217"/>
                        <a:pt x="202" y="219"/>
                        <a:pt x="198" y="218"/>
                      </a:cubicBezTo>
                      <a:cubicBezTo>
                        <a:pt x="170" y="209"/>
                        <a:pt x="170" y="209"/>
                        <a:pt x="170" y="209"/>
                      </a:cubicBezTo>
                      <a:cubicBezTo>
                        <a:pt x="169" y="210"/>
                        <a:pt x="168" y="211"/>
                        <a:pt x="166" y="213"/>
                      </a:cubicBezTo>
                      <a:cubicBezTo>
                        <a:pt x="172" y="242"/>
                        <a:pt x="172" y="242"/>
                        <a:pt x="172" y="242"/>
                      </a:cubicBezTo>
                      <a:cubicBezTo>
                        <a:pt x="173" y="245"/>
                        <a:pt x="171" y="249"/>
                        <a:pt x="168" y="250"/>
                      </a:cubicBezTo>
                      <a:cubicBezTo>
                        <a:pt x="149" y="258"/>
                        <a:pt x="149" y="258"/>
                        <a:pt x="149" y="258"/>
                      </a:cubicBezTo>
                      <a:cubicBezTo>
                        <a:pt x="146" y="260"/>
                        <a:pt x="142" y="258"/>
                        <a:pt x="140" y="256"/>
                      </a:cubicBezTo>
                      <a:cubicBezTo>
                        <a:pt x="123" y="231"/>
                        <a:pt x="123" y="231"/>
                        <a:pt x="123" y="231"/>
                      </a:cubicBezTo>
                      <a:cubicBezTo>
                        <a:pt x="120" y="232"/>
                        <a:pt x="117" y="232"/>
                        <a:pt x="114" y="232"/>
                      </a:cubicBezTo>
                      <a:cubicBezTo>
                        <a:pt x="113" y="232"/>
                        <a:pt x="113" y="232"/>
                        <a:pt x="113" y="232"/>
                      </a:cubicBezTo>
                      <a:cubicBezTo>
                        <a:pt x="99" y="258"/>
                        <a:pt x="99" y="258"/>
                        <a:pt x="99" y="258"/>
                      </a:cubicBezTo>
                      <a:cubicBezTo>
                        <a:pt x="97" y="261"/>
                        <a:pt x="93" y="262"/>
                        <a:pt x="90" y="261"/>
                      </a:cubicBezTo>
                      <a:cubicBezTo>
                        <a:pt x="70" y="255"/>
                        <a:pt x="70" y="255"/>
                        <a:pt x="70" y="255"/>
                      </a:cubicBezTo>
                      <a:cubicBezTo>
                        <a:pt x="67" y="254"/>
                        <a:pt x="65" y="251"/>
                        <a:pt x="65" y="247"/>
                      </a:cubicBezTo>
                      <a:cubicBezTo>
                        <a:pt x="68" y="218"/>
                        <a:pt x="68" y="218"/>
                        <a:pt x="68" y="218"/>
                      </a:cubicBezTo>
                      <a:cubicBezTo>
                        <a:pt x="65" y="216"/>
                        <a:pt x="63" y="214"/>
                        <a:pt x="60" y="212"/>
                      </a:cubicBezTo>
                      <a:cubicBezTo>
                        <a:pt x="32" y="222"/>
                        <a:pt x="32" y="222"/>
                        <a:pt x="32" y="222"/>
                      </a:cubicBezTo>
                      <a:cubicBezTo>
                        <a:pt x="29" y="223"/>
                        <a:pt x="25" y="222"/>
                        <a:pt x="23" y="219"/>
                      </a:cubicBezTo>
                      <a:cubicBezTo>
                        <a:pt x="12" y="202"/>
                        <a:pt x="12" y="202"/>
                        <a:pt x="12" y="202"/>
                      </a:cubicBezTo>
                      <a:cubicBezTo>
                        <a:pt x="11" y="199"/>
                        <a:pt x="11" y="195"/>
                        <a:pt x="14" y="192"/>
                      </a:cubicBezTo>
                      <a:cubicBezTo>
                        <a:pt x="35" y="172"/>
                        <a:pt x="35" y="172"/>
                        <a:pt x="35" y="172"/>
                      </a:cubicBezTo>
                      <a:cubicBezTo>
                        <a:pt x="34" y="168"/>
                        <a:pt x="33" y="163"/>
                        <a:pt x="33" y="159"/>
                      </a:cubicBezTo>
                      <a:cubicBezTo>
                        <a:pt x="5" y="148"/>
                        <a:pt x="5" y="148"/>
                        <a:pt x="5" y="148"/>
                      </a:cubicBezTo>
                      <a:cubicBezTo>
                        <a:pt x="2" y="147"/>
                        <a:pt x="0" y="143"/>
                        <a:pt x="1" y="140"/>
                      </a:cubicBezTo>
                      <a:cubicBezTo>
                        <a:pt x="4" y="120"/>
                        <a:pt x="4" y="120"/>
                        <a:pt x="4" y="120"/>
                      </a:cubicBezTo>
                      <a:cubicBezTo>
                        <a:pt x="5" y="116"/>
                        <a:pt x="8" y="113"/>
                        <a:pt x="12" y="113"/>
                      </a:cubicBezTo>
                      <a:cubicBezTo>
                        <a:pt x="41" y="113"/>
                        <a:pt x="41" y="113"/>
                        <a:pt x="41" y="113"/>
                      </a:cubicBezTo>
                      <a:cubicBezTo>
                        <a:pt x="42" y="110"/>
                        <a:pt x="44" y="108"/>
                        <a:pt x="45" y="106"/>
                      </a:cubicBezTo>
                      <a:cubicBezTo>
                        <a:pt x="31" y="80"/>
                        <a:pt x="31" y="80"/>
                        <a:pt x="31" y="80"/>
                      </a:cubicBezTo>
                      <a:cubicBezTo>
                        <a:pt x="29" y="77"/>
                        <a:pt x="30" y="73"/>
                        <a:pt x="33" y="70"/>
                      </a:cubicBezTo>
                      <a:cubicBezTo>
                        <a:pt x="48" y="57"/>
                        <a:pt x="48" y="57"/>
                        <a:pt x="48" y="57"/>
                      </a:cubicBezTo>
                      <a:cubicBezTo>
                        <a:pt x="51" y="55"/>
                        <a:pt x="55" y="55"/>
                        <a:pt x="58" y="57"/>
                      </a:cubicBezTo>
                      <a:cubicBezTo>
                        <a:pt x="81" y="75"/>
                        <a:pt x="81" y="75"/>
                        <a:pt x="81" y="75"/>
                      </a:cubicBezTo>
                      <a:cubicBezTo>
                        <a:pt x="84" y="74"/>
                        <a:pt x="87" y="73"/>
                        <a:pt x="90" y="72"/>
                      </a:cubicBezTo>
                      <a:cubicBezTo>
                        <a:pt x="96" y="43"/>
                        <a:pt x="96" y="43"/>
                        <a:pt x="96" y="43"/>
                      </a:cubicBezTo>
                      <a:cubicBezTo>
                        <a:pt x="97" y="40"/>
                        <a:pt x="100" y="37"/>
                        <a:pt x="103" y="37"/>
                      </a:cubicBezTo>
                      <a:cubicBezTo>
                        <a:pt x="124" y="37"/>
                        <a:pt x="124" y="37"/>
                        <a:pt x="124" y="37"/>
                      </a:cubicBezTo>
                      <a:cubicBezTo>
                        <a:pt x="127" y="37"/>
                        <a:pt x="131" y="40"/>
                        <a:pt x="131" y="43"/>
                      </a:cubicBezTo>
                      <a:cubicBezTo>
                        <a:pt x="137" y="72"/>
                        <a:pt x="137" y="72"/>
                        <a:pt x="137" y="72"/>
                      </a:cubicBezTo>
                      <a:cubicBezTo>
                        <a:pt x="140" y="73"/>
                        <a:pt x="143" y="74"/>
                        <a:pt x="146" y="75"/>
                      </a:cubicBezTo>
                      <a:cubicBezTo>
                        <a:pt x="169" y="57"/>
                        <a:pt x="169" y="57"/>
                        <a:pt x="169" y="57"/>
                      </a:cubicBezTo>
                      <a:cubicBezTo>
                        <a:pt x="171" y="55"/>
                        <a:pt x="176" y="55"/>
                        <a:pt x="179" y="57"/>
                      </a:cubicBezTo>
                      <a:cubicBezTo>
                        <a:pt x="194" y="70"/>
                        <a:pt x="194" y="70"/>
                        <a:pt x="194" y="70"/>
                      </a:cubicBezTo>
                      <a:cubicBezTo>
                        <a:pt x="197" y="72"/>
                        <a:pt x="198" y="77"/>
                        <a:pt x="196" y="80"/>
                      </a:cubicBezTo>
                      <a:cubicBezTo>
                        <a:pt x="182" y="106"/>
                        <a:pt x="182" y="106"/>
                        <a:pt x="182" y="106"/>
                      </a:cubicBezTo>
                      <a:cubicBezTo>
                        <a:pt x="183" y="108"/>
                        <a:pt x="185" y="110"/>
                        <a:pt x="186" y="113"/>
                      </a:cubicBezTo>
                      <a:cubicBezTo>
                        <a:pt x="216" y="113"/>
                        <a:pt x="216" y="113"/>
                        <a:pt x="216" y="113"/>
                      </a:cubicBezTo>
                      <a:cubicBezTo>
                        <a:pt x="219" y="113"/>
                        <a:pt x="222" y="116"/>
                        <a:pt x="223" y="120"/>
                      </a:cubicBezTo>
                      <a:lnTo>
                        <a:pt x="227" y="139"/>
                      </a:lnTo>
                      <a:close/>
                      <a:moveTo>
                        <a:pt x="157" y="150"/>
                      </a:moveTo>
                      <a:cubicBezTo>
                        <a:pt x="157" y="126"/>
                        <a:pt x="137" y="107"/>
                        <a:pt x="114" y="107"/>
                      </a:cubicBezTo>
                      <a:cubicBezTo>
                        <a:pt x="90" y="107"/>
                        <a:pt x="70" y="126"/>
                        <a:pt x="70" y="150"/>
                      </a:cubicBezTo>
                      <a:cubicBezTo>
                        <a:pt x="70" y="174"/>
                        <a:pt x="90" y="193"/>
                        <a:pt x="114" y="193"/>
                      </a:cubicBezTo>
                      <a:cubicBezTo>
                        <a:pt x="137" y="193"/>
                        <a:pt x="157" y="174"/>
                        <a:pt x="157" y="150"/>
                      </a:cubicBezTo>
                      <a:close/>
                      <a:moveTo>
                        <a:pt x="311" y="83"/>
                      </a:moveTo>
                      <a:cubicBezTo>
                        <a:pt x="313" y="85"/>
                        <a:pt x="314" y="90"/>
                        <a:pt x="312" y="93"/>
                      </a:cubicBezTo>
                      <a:cubicBezTo>
                        <a:pt x="310" y="96"/>
                        <a:pt x="310" y="96"/>
                        <a:pt x="310" y="96"/>
                      </a:cubicBezTo>
                      <a:cubicBezTo>
                        <a:pt x="308" y="99"/>
                        <a:pt x="304" y="100"/>
                        <a:pt x="300" y="98"/>
                      </a:cubicBezTo>
                      <a:cubicBezTo>
                        <a:pt x="289" y="93"/>
                        <a:pt x="289" y="93"/>
                        <a:pt x="289" y="93"/>
                      </a:cubicBezTo>
                      <a:cubicBezTo>
                        <a:pt x="285" y="97"/>
                        <a:pt x="279" y="100"/>
                        <a:pt x="273" y="102"/>
                      </a:cubicBezTo>
                      <a:cubicBezTo>
                        <a:pt x="271" y="114"/>
                        <a:pt x="271" y="114"/>
                        <a:pt x="271" y="114"/>
                      </a:cubicBezTo>
                      <a:cubicBezTo>
                        <a:pt x="270" y="118"/>
                        <a:pt x="267" y="120"/>
                        <a:pt x="263" y="120"/>
                      </a:cubicBezTo>
                      <a:cubicBezTo>
                        <a:pt x="259" y="120"/>
                        <a:pt x="259" y="120"/>
                        <a:pt x="259" y="120"/>
                      </a:cubicBezTo>
                      <a:cubicBezTo>
                        <a:pt x="256" y="120"/>
                        <a:pt x="253" y="118"/>
                        <a:pt x="252" y="114"/>
                      </a:cubicBezTo>
                      <a:cubicBezTo>
                        <a:pt x="250" y="102"/>
                        <a:pt x="250" y="102"/>
                        <a:pt x="250" y="102"/>
                      </a:cubicBezTo>
                      <a:cubicBezTo>
                        <a:pt x="244" y="100"/>
                        <a:pt x="238" y="97"/>
                        <a:pt x="233" y="93"/>
                      </a:cubicBezTo>
                      <a:cubicBezTo>
                        <a:pt x="222" y="98"/>
                        <a:pt x="222" y="98"/>
                        <a:pt x="222" y="98"/>
                      </a:cubicBezTo>
                      <a:cubicBezTo>
                        <a:pt x="219" y="100"/>
                        <a:pt x="215" y="99"/>
                        <a:pt x="213" y="96"/>
                      </a:cubicBezTo>
                      <a:cubicBezTo>
                        <a:pt x="210" y="93"/>
                        <a:pt x="210" y="93"/>
                        <a:pt x="210" y="93"/>
                      </a:cubicBezTo>
                      <a:cubicBezTo>
                        <a:pt x="208" y="90"/>
                        <a:pt x="209" y="85"/>
                        <a:pt x="211" y="83"/>
                      </a:cubicBezTo>
                      <a:cubicBezTo>
                        <a:pt x="220" y="74"/>
                        <a:pt x="220" y="74"/>
                        <a:pt x="220" y="74"/>
                      </a:cubicBezTo>
                      <a:cubicBezTo>
                        <a:pt x="219" y="70"/>
                        <a:pt x="218" y="65"/>
                        <a:pt x="218" y="61"/>
                      </a:cubicBezTo>
                      <a:cubicBezTo>
                        <a:pt x="218" y="56"/>
                        <a:pt x="219" y="52"/>
                        <a:pt x="220" y="48"/>
                      </a:cubicBezTo>
                      <a:cubicBezTo>
                        <a:pt x="220" y="48"/>
                        <a:pt x="220" y="48"/>
                        <a:pt x="220" y="48"/>
                      </a:cubicBezTo>
                      <a:cubicBezTo>
                        <a:pt x="211" y="39"/>
                        <a:pt x="211" y="39"/>
                        <a:pt x="211" y="39"/>
                      </a:cubicBezTo>
                      <a:cubicBezTo>
                        <a:pt x="208" y="37"/>
                        <a:pt x="208" y="32"/>
                        <a:pt x="210" y="29"/>
                      </a:cubicBezTo>
                      <a:cubicBezTo>
                        <a:pt x="212" y="26"/>
                        <a:pt x="212" y="26"/>
                        <a:pt x="212" y="26"/>
                      </a:cubicBezTo>
                      <a:cubicBezTo>
                        <a:pt x="214" y="23"/>
                        <a:pt x="218" y="22"/>
                        <a:pt x="221" y="23"/>
                      </a:cubicBezTo>
                      <a:cubicBezTo>
                        <a:pt x="233" y="28"/>
                        <a:pt x="233" y="28"/>
                        <a:pt x="233" y="28"/>
                      </a:cubicBezTo>
                      <a:cubicBezTo>
                        <a:pt x="233" y="28"/>
                        <a:pt x="233" y="28"/>
                        <a:pt x="233" y="28"/>
                      </a:cubicBezTo>
                      <a:cubicBezTo>
                        <a:pt x="238" y="24"/>
                        <a:pt x="243" y="21"/>
                        <a:pt x="249" y="19"/>
                      </a:cubicBezTo>
                      <a:cubicBezTo>
                        <a:pt x="252" y="7"/>
                        <a:pt x="252" y="7"/>
                        <a:pt x="252" y="7"/>
                      </a:cubicBezTo>
                      <a:cubicBezTo>
                        <a:pt x="253" y="3"/>
                        <a:pt x="256" y="0"/>
                        <a:pt x="259" y="0"/>
                      </a:cubicBezTo>
                      <a:cubicBezTo>
                        <a:pt x="263" y="0"/>
                        <a:pt x="263" y="0"/>
                        <a:pt x="263" y="0"/>
                      </a:cubicBezTo>
                      <a:cubicBezTo>
                        <a:pt x="267" y="0"/>
                        <a:pt x="270" y="3"/>
                        <a:pt x="271" y="7"/>
                      </a:cubicBezTo>
                      <a:cubicBezTo>
                        <a:pt x="273" y="19"/>
                        <a:pt x="273" y="19"/>
                        <a:pt x="273" y="19"/>
                      </a:cubicBezTo>
                      <a:cubicBezTo>
                        <a:pt x="279" y="21"/>
                        <a:pt x="285" y="24"/>
                        <a:pt x="290" y="28"/>
                      </a:cubicBezTo>
                      <a:cubicBezTo>
                        <a:pt x="301" y="23"/>
                        <a:pt x="301" y="23"/>
                        <a:pt x="301" y="23"/>
                      </a:cubicBezTo>
                      <a:cubicBezTo>
                        <a:pt x="305" y="22"/>
                        <a:pt x="309" y="23"/>
                        <a:pt x="311" y="26"/>
                      </a:cubicBezTo>
                      <a:cubicBezTo>
                        <a:pt x="313" y="29"/>
                        <a:pt x="313" y="29"/>
                        <a:pt x="313" y="29"/>
                      </a:cubicBezTo>
                      <a:cubicBezTo>
                        <a:pt x="315" y="32"/>
                        <a:pt x="314" y="37"/>
                        <a:pt x="312" y="39"/>
                      </a:cubicBezTo>
                      <a:cubicBezTo>
                        <a:pt x="303" y="48"/>
                        <a:pt x="303" y="48"/>
                        <a:pt x="303" y="48"/>
                      </a:cubicBezTo>
                      <a:cubicBezTo>
                        <a:pt x="304" y="52"/>
                        <a:pt x="304" y="56"/>
                        <a:pt x="304" y="61"/>
                      </a:cubicBezTo>
                      <a:cubicBezTo>
                        <a:pt x="304" y="65"/>
                        <a:pt x="304" y="70"/>
                        <a:pt x="302" y="74"/>
                      </a:cubicBezTo>
                      <a:lnTo>
                        <a:pt x="311" y="83"/>
                      </a:lnTo>
                      <a:close/>
                      <a:moveTo>
                        <a:pt x="276" y="61"/>
                      </a:moveTo>
                      <a:cubicBezTo>
                        <a:pt x="276" y="52"/>
                        <a:pt x="269" y="46"/>
                        <a:pt x="261" y="46"/>
                      </a:cubicBezTo>
                      <a:cubicBezTo>
                        <a:pt x="253" y="46"/>
                        <a:pt x="246" y="52"/>
                        <a:pt x="246" y="61"/>
                      </a:cubicBezTo>
                      <a:cubicBezTo>
                        <a:pt x="246" y="69"/>
                        <a:pt x="253" y="75"/>
                        <a:pt x="261" y="75"/>
                      </a:cubicBezTo>
                      <a:cubicBezTo>
                        <a:pt x="269" y="75"/>
                        <a:pt x="276" y="69"/>
                        <a:pt x="276" y="61"/>
                      </a:cubicBezTo>
                      <a:close/>
                    </a:path>
                  </a:pathLst>
                </a:custGeom>
                <a:solidFill>
                  <a:schemeClr val="accent2"/>
                </a:solidFill>
                <a:ln>
                  <a:noFill/>
                </a:ln>
                <a:extLst/>
              </p:spPr>
              <p:txBody>
                <a:bodyPr/>
                <a:lstStyle/>
                <a:p>
                  <a:pPr defTabSz="912894" fontAlgn="base">
                    <a:spcBef>
                      <a:spcPct val="0"/>
                    </a:spcBef>
                    <a:spcAft>
                      <a:spcPct val="0"/>
                    </a:spcAft>
                  </a:pPr>
                  <a:endParaRPr lang="en-US" sz="1961" kern="0">
                    <a:noFill/>
                    <a:ea typeface="ＭＳ Ｐゴシック" charset="0"/>
                  </a:endParaRPr>
                </a:p>
              </p:txBody>
            </p:sp>
          </p:grpSp>
          <p:grpSp>
            <p:nvGrpSpPr>
              <p:cNvPr id="311" name="Group 310"/>
              <p:cNvGrpSpPr/>
              <p:nvPr/>
            </p:nvGrpSpPr>
            <p:grpSpPr>
              <a:xfrm>
                <a:off x="8585917" y="3478764"/>
                <a:ext cx="658968" cy="392532"/>
                <a:chOff x="10227446" y="2986117"/>
                <a:chExt cx="658968" cy="392532"/>
              </a:xfrm>
            </p:grpSpPr>
            <p:grpSp>
              <p:nvGrpSpPr>
                <p:cNvPr id="337" name="Group 336"/>
                <p:cNvGrpSpPr/>
                <p:nvPr/>
              </p:nvGrpSpPr>
              <p:grpSpPr>
                <a:xfrm>
                  <a:off x="10227446" y="2986117"/>
                  <a:ext cx="658968" cy="392532"/>
                  <a:chOff x="6002760" y="3291875"/>
                  <a:chExt cx="3471152" cy="1658849"/>
                </a:xfrm>
              </p:grpSpPr>
              <p:sp>
                <p:nvSpPr>
                  <p:cNvPr id="342" name="Rectangle 341"/>
                  <p:cNvSpPr/>
                  <p:nvPr/>
                </p:nvSpPr>
                <p:spPr bwMode="auto">
                  <a:xfrm>
                    <a:off x="6002760" y="3291875"/>
                    <a:ext cx="3471152" cy="157459"/>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5700" rIns="0" bIns="45700" anchor="ctr"/>
                  <a:lstStyle/>
                  <a:p>
                    <a:pPr algn="ctr" defTabSz="913576" fontAlgn="base">
                      <a:spcBef>
                        <a:spcPct val="0"/>
                      </a:spcBef>
                      <a:spcAft>
                        <a:spcPct val="0"/>
                      </a:spcAft>
                      <a:defRPr/>
                    </a:pPr>
                    <a:endParaRPr lang="en-US" sz="1961" kern="0" dirty="0">
                      <a:gradFill>
                        <a:gsLst>
                          <a:gs pos="0">
                            <a:srgbClr val="FFFFFF"/>
                          </a:gs>
                          <a:gs pos="100000">
                            <a:srgbClr val="FFFFFF"/>
                          </a:gs>
                        </a:gsLst>
                        <a:lin ang="5400000" scaled="0"/>
                      </a:gradFill>
                      <a:latin typeface="Segoe UI"/>
                    </a:endParaRPr>
                  </a:p>
                </p:txBody>
              </p:sp>
              <p:sp>
                <p:nvSpPr>
                  <p:cNvPr id="343" name="Rectangle 342"/>
                  <p:cNvSpPr/>
                  <p:nvPr/>
                </p:nvSpPr>
                <p:spPr bwMode="auto">
                  <a:xfrm>
                    <a:off x="6002760" y="3489197"/>
                    <a:ext cx="3471152" cy="1461527"/>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5700" rIns="0" bIns="45700" anchor="ctr"/>
                  <a:lstStyle/>
                  <a:p>
                    <a:pPr algn="ctr" defTabSz="913576" fontAlgn="base">
                      <a:spcBef>
                        <a:spcPct val="0"/>
                      </a:spcBef>
                      <a:spcAft>
                        <a:spcPct val="0"/>
                      </a:spcAft>
                      <a:defRPr/>
                    </a:pPr>
                    <a:endParaRPr lang="en-US" sz="1961" kern="0" dirty="0">
                      <a:gradFill>
                        <a:gsLst>
                          <a:gs pos="0">
                            <a:srgbClr val="FFFFFF"/>
                          </a:gs>
                          <a:gs pos="100000">
                            <a:srgbClr val="FFFFFF"/>
                          </a:gs>
                        </a:gsLst>
                        <a:lin ang="5400000" scaled="0"/>
                      </a:gradFill>
                      <a:latin typeface="Segoe UI"/>
                    </a:endParaRPr>
                  </a:p>
                </p:txBody>
              </p:sp>
            </p:grpSp>
            <p:sp>
              <p:nvSpPr>
                <p:cNvPr id="341" name="icon GEARS"/>
                <p:cNvSpPr>
                  <a:spLocks noEditPoints="1"/>
                </p:cNvSpPr>
                <p:nvPr/>
              </p:nvSpPr>
              <p:spPr bwMode="auto">
                <a:xfrm>
                  <a:off x="10417230" y="3079596"/>
                  <a:ext cx="314270" cy="262388"/>
                </a:xfrm>
                <a:custGeom>
                  <a:avLst/>
                  <a:gdLst>
                    <a:gd name="T0" fmla="*/ 2147483647 w 315"/>
                    <a:gd name="T1" fmla="*/ 2147483647 h 262"/>
                    <a:gd name="T2" fmla="*/ 2147483647 w 315"/>
                    <a:gd name="T3" fmla="*/ 2147483647 h 262"/>
                    <a:gd name="T4" fmla="*/ 2147483647 w 315"/>
                    <a:gd name="T5" fmla="*/ 2147483647 h 262"/>
                    <a:gd name="T6" fmla="*/ 2147483647 w 315"/>
                    <a:gd name="T7" fmla="*/ 2147483647 h 262"/>
                    <a:gd name="T8" fmla="*/ 2147483647 w 315"/>
                    <a:gd name="T9" fmla="*/ 2147483647 h 262"/>
                    <a:gd name="T10" fmla="*/ 2147483647 w 315"/>
                    <a:gd name="T11" fmla="*/ 2147483647 h 262"/>
                    <a:gd name="T12" fmla="*/ 2147483647 w 315"/>
                    <a:gd name="T13" fmla="*/ 2147483647 h 262"/>
                    <a:gd name="T14" fmla="*/ 2147483647 w 315"/>
                    <a:gd name="T15" fmla="*/ 2147483647 h 262"/>
                    <a:gd name="T16" fmla="*/ 2147483647 w 315"/>
                    <a:gd name="T17" fmla="*/ 2147483647 h 262"/>
                    <a:gd name="T18" fmla="*/ 2147483647 w 315"/>
                    <a:gd name="T19" fmla="*/ 2147483647 h 262"/>
                    <a:gd name="T20" fmla="*/ 2147483647 w 315"/>
                    <a:gd name="T21" fmla="*/ 2147483647 h 262"/>
                    <a:gd name="T22" fmla="*/ 2147483647 w 315"/>
                    <a:gd name="T23" fmla="*/ 2147483647 h 262"/>
                    <a:gd name="T24" fmla="*/ 2147483647 w 315"/>
                    <a:gd name="T25" fmla="*/ 2147483647 h 262"/>
                    <a:gd name="T26" fmla="*/ 2147483647 w 315"/>
                    <a:gd name="T27" fmla="*/ 2147483647 h 262"/>
                    <a:gd name="T28" fmla="*/ 2147483647 w 315"/>
                    <a:gd name="T29" fmla="*/ 2147483647 h 262"/>
                    <a:gd name="T30" fmla="*/ 2147483647 w 315"/>
                    <a:gd name="T31" fmla="*/ 2147483647 h 262"/>
                    <a:gd name="T32" fmla="*/ 2147483647 w 315"/>
                    <a:gd name="T33" fmla="*/ 2147483647 h 262"/>
                    <a:gd name="T34" fmla="*/ 2147483647 w 315"/>
                    <a:gd name="T35" fmla="*/ 2147483647 h 262"/>
                    <a:gd name="T36" fmla="*/ 2147483647 w 315"/>
                    <a:gd name="T37" fmla="*/ 2147483647 h 262"/>
                    <a:gd name="T38" fmla="*/ 2147483647 w 315"/>
                    <a:gd name="T39" fmla="*/ 2147483647 h 262"/>
                    <a:gd name="T40" fmla="*/ 2147483647 w 315"/>
                    <a:gd name="T41" fmla="*/ 2147483647 h 262"/>
                    <a:gd name="T42" fmla="*/ 2147483647 w 315"/>
                    <a:gd name="T43" fmla="*/ 2147483647 h 262"/>
                    <a:gd name="T44" fmla="*/ 2147483647 w 315"/>
                    <a:gd name="T45" fmla="*/ 2147483647 h 262"/>
                    <a:gd name="T46" fmla="*/ 2147483647 w 315"/>
                    <a:gd name="T47" fmla="*/ 2147483647 h 262"/>
                    <a:gd name="T48" fmla="*/ 2147483647 w 315"/>
                    <a:gd name="T49" fmla="*/ 2147483647 h 262"/>
                    <a:gd name="T50" fmla="*/ 2147483647 w 315"/>
                    <a:gd name="T51" fmla="*/ 2147483647 h 262"/>
                    <a:gd name="T52" fmla="*/ 2147483647 w 315"/>
                    <a:gd name="T53" fmla="*/ 2147483647 h 262"/>
                    <a:gd name="T54" fmla="*/ 2147483647 w 315"/>
                    <a:gd name="T55" fmla="*/ 2147483647 h 262"/>
                    <a:gd name="T56" fmla="*/ 2147483647 w 315"/>
                    <a:gd name="T57" fmla="*/ 2147483647 h 262"/>
                    <a:gd name="T58" fmla="*/ 2147483647 w 315"/>
                    <a:gd name="T59" fmla="*/ 2147483647 h 262"/>
                    <a:gd name="T60" fmla="*/ 2147483647 w 315"/>
                    <a:gd name="T61" fmla="*/ 2147483647 h 262"/>
                    <a:gd name="T62" fmla="*/ 2147483647 w 315"/>
                    <a:gd name="T63" fmla="*/ 2147483647 h 262"/>
                    <a:gd name="T64" fmla="*/ 2147483647 w 315"/>
                    <a:gd name="T65" fmla="*/ 2147483647 h 262"/>
                    <a:gd name="T66" fmla="*/ 2147483647 w 315"/>
                    <a:gd name="T67" fmla="*/ 2147483647 h 262"/>
                    <a:gd name="T68" fmla="*/ 2147483647 w 315"/>
                    <a:gd name="T69" fmla="*/ 2147483647 h 262"/>
                    <a:gd name="T70" fmla="*/ 2147483647 w 315"/>
                    <a:gd name="T71" fmla="*/ 2147483647 h 262"/>
                    <a:gd name="T72" fmla="*/ 2147483647 w 315"/>
                    <a:gd name="T73" fmla="*/ 2147483647 h 262"/>
                    <a:gd name="T74" fmla="*/ 2147483647 w 315"/>
                    <a:gd name="T75" fmla="*/ 2147483647 h 262"/>
                    <a:gd name="T76" fmla="*/ 2147483647 w 315"/>
                    <a:gd name="T77" fmla="*/ 2147483647 h 262"/>
                    <a:gd name="T78" fmla="*/ 2147483647 w 315"/>
                    <a:gd name="T79" fmla="*/ 2147483647 h 262"/>
                    <a:gd name="T80" fmla="*/ 2147483647 w 315"/>
                    <a:gd name="T81" fmla="*/ 2147483647 h 262"/>
                    <a:gd name="T82" fmla="*/ 2147483647 w 315"/>
                    <a:gd name="T83" fmla="*/ 2147483647 h 262"/>
                    <a:gd name="T84" fmla="*/ 2147483647 w 315"/>
                    <a:gd name="T85" fmla="*/ 2147483647 h 262"/>
                    <a:gd name="T86" fmla="*/ 2147483647 w 315"/>
                    <a:gd name="T87" fmla="*/ 2147483647 h 262"/>
                    <a:gd name="T88" fmla="*/ 2147483647 w 315"/>
                    <a:gd name="T89" fmla="*/ 2147483647 h 262"/>
                    <a:gd name="T90" fmla="*/ 2147483647 w 315"/>
                    <a:gd name="T91" fmla="*/ 2147483647 h 262"/>
                    <a:gd name="T92" fmla="*/ 2147483647 w 315"/>
                    <a:gd name="T93" fmla="*/ 2147483647 h 262"/>
                    <a:gd name="T94" fmla="*/ 2147483647 w 315"/>
                    <a:gd name="T95" fmla="*/ 0 h 262"/>
                    <a:gd name="T96" fmla="*/ 2147483647 w 315"/>
                    <a:gd name="T97" fmla="*/ 2147483647 h 262"/>
                    <a:gd name="T98" fmla="*/ 2147483647 w 315"/>
                    <a:gd name="T99" fmla="*/ 2147483647 h 262"/>
                    <a:gd name="T100" fmla="*/ 2147483647 w 315"/>
                    <a:gd name="T101" fmla="*/ 2147483647 h 262"/>
                    <a:gd name="T102" fmla="*/ 2147483647 w 315"/>
                    <a:gd name="T103" fmla="*/ 2147483647 h 262"/>
                    <a:gd name="T104" fmla="*/ 2147483647 w 315"/>
                    <a:gd name="T105" fmla="*/ 2147483647 h 262"/>
                    <a:gd name="T106" fmla="*/ 2147483647 w 315"/>
                    <a:gd name="T107" fmla="*/ 2147483647 h 262"/>
                    <a:gd name="T108" fmla="*/ 2147483647 w 315"/>
                    <a:gd name="T109" fmla="*/ 2147483647 h 262"/>
                    <a:gd name="T110" fmla="*/ 2147483647 w 315"/>
                    <a:gd name="T111" fmla="*/ 2147483647 h 262"/>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315" h="262">
                      <a:moveTo>
                        <a:pt x="132" y="150"/>
                      </a:moveTo>
                      <a:cubicBezTo>
                        <a:pt x="132" y="160"/>
                        <a:pt x="124" y="169"/>
                        <a:pt x="114" y="169"/>
                      </a:cubicBezTo>
                      <a:cubicBezTo>
                        <a:pt x="103" y="169"/>
                        <a:pt x="95" y="160"/>
                        <a:pt x="95" y="150"/>
                      </a:cubicBezTo>
                      <a:cubicBezTo>
                        <a:pt x="95" y="140"/>
                        <a:pt x="103" y="132"/>
                        <a:pt x="114" y="132"/>
                      </a:cubicBezTo>
                      <a:cubicBezTo>
                        <a:pt x="124" y="132"/>
                        <a:pt x="132" y="140"/>
                        <a:pt x="132" y="150"/>
                      </a:cubicBezTo>
                      <a:close/>
                      <a:moveTo>
                        <a:pt x="227" y="139"/>
                      </a:moveTo>
                      <a:cubicBezTo>
                        <a:pt x="227" y="143"/>
                        <a:pt x="225" y="147"/>
                        <a:pt x="222" y="148"/>
                      </a:cubicBezTo>
                      <a:cubicBezTo>
                        <a:pt x="195" y="159"/>
                        <a:pt x="195" y="159"/>
                        <a:pt x="195" y="159"/>
                      </a:cubicBezTo>
                      <a:cubicBezTo>
                        <a:pt x="194" y="162"/>
                        <a:pt x="194" y="165"/>
                        <a:pt x="193" y="168"/>
                      </a:cubicBezTo>
                      <a:cubicBezTo>
                        <a:pt x="216" y="187"/>
                        <a:pt x="216" y="187"/>
                        <a:pt x="216" y="187"/>
                      </a:cubicBezTo>
                      <a:cubicBezTo>
                        <a:pt x="218" y="189"/>
                        <a:pt x="219" y="193"/>
                        <a:pt x="217" y="196"/>
                      </a:cubicBezTo>
                      <a:cubicBezTo>
                        <a:pt x="208" y="214"/>
                        <a:pt x="208" y="214"/>
                        <a:pt x="208" y="214"/>
                      </a:cubicBezTo>
                      <a:cubicBezTo>
                        <a:pt x="206" y="217"/>
                        <a:pt x="202" y="219"/>
                        <a:pt x="198" y="218"/>
                      </a:cubicBezTo>
                      <a:cubicBezTo>
                        <a:pt x="170" y="209"/>
                        <a:pt x="170" y="209"/>
                        <a:pt x="170" y="209"/>
                      </a:cubicBezTo>
                      <a:cubicBezTo>
                        <a:pt x="169" y="210"/>
                        <a:pt x="168" y="211"/>
                        <a:pt x="166" y="213"/>
                      </a:cubicBezTo>
                      <a:cubicBezTo>
                        <a:pt x="172" y="242"/>
                        <a:pt x="172" y="242"/>
                        <a:pt x="172" y="242"/>
                      </a:cubicBezTo>
                      <a:cubicBezTo>
                        <a:pt x="173" y="245"/>
                        <a:pt x="171" y="249"/>
                        <a:pt x="168" y="250"/>
                      </a:cubicBezTo>
                      <a:cubicBezTo>
                        <a:pt x="149" y="258"/>
                        <a:pt x="149" y="258"/>
                        <a:pt x="149" y="258"/>
                      </a:cubicBezTo>
                      <a:cubicBezTo>
                        <a:pt x="146" y="260"/>
                        <a:pt x="142" y="258"/>
                        <a:pt x="140" y="256"/>
                      </a:cubicBezTo>
                      <a:cubicBezTo>
                        <a:pt x="123" y="231"/>
                        <a:pt x="123" y="231"/>
                        <a:pt x="123" y="231"/>
                      </a:cubicBezTo>
                      <a:cubicBezTo>
                        <a:pt x="120" y="232"/>
                        <a:pt x="117" y="232"/>
                        <a:pt x="114" y="232"/>
                      </a:cubicBezTo>
                      <a:cubicBezTo>
                        <a:pt x="113" y="232"/>
                        <a:pt x="113" y="232"/>
                        <a:pt x="113" y="232"/>
                      </a:cubicBezTo>
                      <a:cubicBezTo>
                        <a:pt x="99" y="258"/>
                        <a:pt x="99" y="258"/>
                        <a:pt x="99" y="258"/>
                      </a:cubicBezTo>
                      <a:cubicBezTo>
                        <a:pt x="97" y="261"/>
                        <a:pt x="93" y="262"/>
                        <a:pt x="90" y="261"/>
                      </a:cubicBezTo>
                      <a:cubicBezTo>
                        <a:pt x="70" y="255"/>
                        <a:pt x="70" y="255"/>
                        <a:pt x="70" y="255"/>
                      </a:cubicBezTo>
                      <a:cubicBezTo>
                        <a:pt x="67" y="254"/>
                        <a:pt x="65" y="251"/>
                        <a:pt x="65" y="247"/>
                      </a:cubicBezTo>
                      <a:cubicBezTo>
                        <a:pt x="68" y="218"/>
                        <a:pt x="68" y="218"/>
                        <a:pt x="68" y="218"/>
                      </a:cubicBezTo>
                      <a:cubicBezTo>
                        <a:pt x="65" y="216"/>
                        <a:pt x="63" y="214"/>
                        <a:pt x="60" y="212"/>
                      </a:cubicBezTo>
                      <a:cubicBezTo>
                        <a:pt x="32" y="222"/>
                        <a:pt x="32" y="222"/>
                        <a:pt x="32" y="222"/>
                      </a:cubicBezTo>
                      <a:cubicBezTo>
                        <a:pt x="29" y="223"/>
                        <a:pt x="25" y="222"/>
                        <a:pt x="23" y="219"/>
                      </a:cubicBezTo>
                      <a:cubicBezTo>
                        <a:pt x="12" y="202"/>
                        <a:pt x="12" y="202"/>
                        <a:pt x="12" y="202"/>
                      </a:cubicBezTo>
                      <a:cubicBezTo>
                        <a:pt x="11" y="199"/>
                        <a:pt x="11" y="195"/>
                        <a:pt x="14" y="192"/>
                      </a:cubicBezTo>
                      <a:cubicBezTo>
                        <a:pt x="35" y="172"/>
                        <a:pt x="35" y="172"/>
                        <a:pt x="35" y="172"/>
                      </a:cubicBezTo>
                      <a:cubicBezTo>
                        <a:pt x="34" y="168"/>
                        <a:pt x="33" y="163"/>
                        <a:pt x="33" y="159"/>
                      </a:cubicBezTo>
                      <a:cubicBezTo>
                        <a:pt x="5" y="148"/>
                        <a:pt x="5" y="148"/>
                        <a:pt x="5" y="148"/>
                      </a:cubicBezTo>
                      <a:cubicBezTo>
                        <a:pt x="2" y="147"/>
                        <a:pt x="0" y="143"/>
                        <a:pt x="1" y="140"/>
                      </a:cubicBezTo>
                      <a:cubicBezTo>
                        <a:pt x="4" y="120"/>
                        <a:pt x="4" y="120"/>
                        <a:pt x="4" y="120"/>
                      </a:cubicBezTo>
                      <a:cubicBezTo>
                        <a:pt x="5" y="116"/>
                        <a:pt x="8" y="113"/>
                        <a:pt x="12" y="113"/>
                      </a:cubicBezTo>
                      <a:cubicBezTo>
                        <a:pt x="41" y="113"/>
                        <a:pt x="41" y="113"/>
                        <a:pt x="41" y="113"/>
                      </a:cubicBezTo>
                      <a:cubicBezTo>
                        <a:pt x="42" y="110"/>
                        <a:pt x="44" y="108"/>
                        <a:pt x="45" y="106"/>
                      </a:cubicBezTo>
                      <a:cubicBezTo>
                        <a:pt x="31" y="80"/>
                        <a:pt x="31" y="80"/>
                        <a:pt x="31" y="80"/>
                      </a:cubicBezTo>
                      <a:cubicBezTo>
                        <a:pt x="29" y="77"/>
                        <a:pt x="30" y="73"/>
                        <a:pt x="33" y="70"/>
                      </a:cubicBezTo>
                      <a:cubicBezTo>
                        <a:pt x="48" y="57"/>
                        <a:pt x="48" y="57"/>
                        <a:pt x="48" y="57"/>
                      </a:cubicBezTo>
                      <a:cubicBezTo>
                        <a:pt x="51" y="55"/>
                        <a:pt x="55" y="55"/>
                        <a:pt x="58" y="57"/>
                      </a:cubicBezTo>
                      <a:cubicBezTo>
                        <a:pt x="81" y="75"/>
                        <a:pt x="81" y="75"/>
                        <a:pt x="81" y="75"/>
                      </a:cubicBezTo>
                      <a:cubicBezTo>
                        <a:pt x="84" y="74"/>
                        <a:pt x="87" y="73"/>
                        <a:pt x="90" y="72"/>
                      </a:cubicBezTo>
                      <a:cubicBezTo>
                        <a:pt x="96" y="43"/>
                        <a:pt x="96" y="43"/>
                        <a:pt x="96" y="43"/>
                      </a:cubicBezTo>
                      <a:cubicBezTo>
                        <a:pt x="97" y="40"/>
                        <a:pt x="100" y="37"/>
                        <a:pt x="103" y="37"/>
                      </a:cubicBezTo>
                      <a:cubicBezTo>
                        <a:pt x="124" y="37"/>
                        <a:pt x="124" y="37"/>
                        <a:pt x="124" y="37"/>
                      </a:cubicBezTo>
                      <a:cubicBezTo>
                        <a:pt x="127" y="37"/>
                        <a:pt x="131" y="40"/>
                        <a:pt x="131" y="43"/>
                      </a:cubicBezTo>
                      <a:cubicBezTo>
                        <a:pt x="137" y="72"/>
                        <a:pt x="137" y="72"/>
                        <a:pt x="137" y="72"/>
                      </a:cubicBezTo>
                      <a:cubicBezTo>
                        <a:pt x="140" y="73"/>
                        <a:pt x="143" y="74"/>
                        <a:pt x="146" y="75"/>
                      </a:cubicBezTo>
                      <a:cubicBezTo>
                        <a:pt x="169" y="57"/>
                        <a:pt x="169" y="57"/>
                        <a:pt x="169" y="57"/>
                      </a:cubicBezTo>
                      <a:cubicBezTo>
                        <a:pt x="171" y="55"/>
                        <a:pt x="176" y="55"/>
                        <a:pt x="179" y="57"/>
                      </a:cubicBezTo>
                      <a:cubicBezTo>
                        <a:pt x="194" y="70"/>
                        <a:pt x="194" y="70"/>
                        <a:pt x="194" y="70"/>
                      </a:cubicBezTo>
                      <a:cubicBezTo>
                        <a:pt x="197" y="72"/>
                        <a:pt x="198" y="77"/>
                        <a:pt x="196" y="80"/>
                      </a:cubicBezTo>
                      <a:cubicBezTo>
                        <a:pt x="182" y="106"/>
                        <a:pt x="182" y="106"/>
                        <a:pt x="182" y="106"/>
                      </a:cubicBezTo>
                      <a:cubicBezTo>
                        <a:pt x="183" y="108"/>
                        <a:pt x="185" y="110"/>
                        <a:pt x="186" y="113"/>
                      </a:cubicBezTo>
                      <a:cubicBezTo>
                        <a:pt x="216" y="113"/>
                        <a:pt x="216" y="113"/>
                        <a:pt x="216" y="113"/>
                      </a:cubicBezTo>
                      <a:cubicBezTo>
                        <a:pt x="219" y="113"/>
                        <a:pt x="222" y="116"/>
                        <a:pt x="223" y="120"/>
                      </a:cubicBezTo>
                      <a:lnTo>
                        <a:pt x="227" y="139"/>
                      </a:lnTo>
                      <a:close/>
                      <a:moveTo>
                        <a:pt x="157" y="150"/>
                      </a:moveTo>
                      <a:cubicBezTo>
                        <a:pt x="157" y="126"/>
                        <a:pt x="137" y="107"/>
                        <a:pt x="114" y="107"/>
                      </a:cubicBezTo>
                      <a:cubicBezTo>
                        <a:pt x="90" y="107"/>
                        <a:pt x="70" y="126"/>
                        <a:pt x="70" y="150"/>
                      </a:cubicBezTo>
                      <a:cubicBezTo>
                        <a:pt x="70" y="174"/>
                        <a:pt x="90" y="193"/>
                        <a:pt x="114" y="193"/>
                      </a:cubicBezTo>
                      <a:cubicBezTo>
                        <a:pt x="137" y="193"/>
                        <a:pt x="157" y="174"/>
                        <a:pt x="157" y="150"/>
                      </a:cubicBezTo>
                      <a:close/>
                      <a:moveTo>
                        <a:pt x="311" y="83"/>
                      </a:moveTo>
                      <a:cubicBezTo>
                        <a:pt x="313" y="85"/>
                        <a:pt x="314" y="90"/>
                        <a:pt x="312" y="93"/>
                      </a:cubicBezTo>
                      <a:cubicBezTo>
                        <a:pt x="310" y="96"/>
                        <a:pt x="310" y="96"/>
                        <a:pt x="310" y="96"/>
                      </a:cubicBezTo>
                      <a:cubicBezTo>
                        <a:pt x="308" y="99"/>
                        <a:pt x="304" y="100"/>
                        <a:pt x="300" y="98"/>
                      </a:cubicBezTo>
                      <a:cubicBezTo>
                        <a:pt x="289" y="93"/>
                        <a:pt x="289" y="93"/>
                        <a:pt x="289" y="93"/>
                      </a:cubicBezTo>
                      <a:cubicBezTo>
                        <a:pt x="285" y="97"/>
                        <a:pt x="279" y="100"/>
                        <a:pt x="273" y="102"/>
                      </a:cubicBezTo>
                      <a:cubicBezTo>
                        <a:pt x="271" y="114"/>
                        <a:pt x="271" y="114"/>
                        <a:pt x="271" y="114"/>
                      </a:cubicBezTo>
                      <a:cubicBezTo>
                        <a:pt x="270" y="118"/>
                        <a:pt x="267" y="120"/>
                        <a:pt x="263" y="120"/>
                      </a:cubicBezTo>
                      <a:cubicBezTo>
                        <a:pt x="259" y="120"/>
                        <a:pt x="259" y="120"/>
                        <a:pt x="259" y="120"/>
                      </a:cubicBezTo>
                      <a:cubicBezTo>
                        <a:pt x="256" y="120"/>
                        <a:pt x="253" y="118"/>
                        <a:pt x="252" y="114"/>
                      </a:cubicBezTo>
                      <a:cubicBezTo>
                        <a:pt x="250" y="102"/>
                        <a:pt x="250" y="102"/>
                        <a:pt x="250" y="102"/>
                      </a:cubicBezTo>
                      <a:cubicBezTo>
                        <a:pt x="244" y="100"/>
                        <a:pt x="238" y="97"/>
                        <a:pt x="233" y="93"/>
                      </a:cubicBezTo>
                      <a:cubicBezTo>
                        <a:pt x="222" y="98"/>
                        <a:pt x="222" y="98"/>
                        <a:pt x="222" y="98"/>
                      </a:cubicBezTo>
                      <a:cubicBezTo>
                        <a:pt x="219" y="100"/>
                        <a:pt x="215" y="99"/>
                        <a:pt x="213" y="96"/>
                      </a:cubicBezTo>
                      <a:cubicBezTo>
                        <a:pt x="210" y="93"/>
                        <a:pt x="210" y="93"/>
                        <a:pt x="210" y="93"/>
                      </a:cubicBezTo>
                      <a:cubicBezTo>
                        <a:pt x="208" y="90"/>
                        <a:pt x="209" y="85"/>
                        <a:pt x="211" y="83"/>
                      </a:cubicBezTo>
                      <a:cubicBezTo>
                        <a:pt x="220" y="74"/>
                        <a:pt x="220" y="74"/>
                        <a:pt x="220" y="74"/>
                      </a:cubicBezTo>
                      <a:cubicBezTo>
                        <a:pt x="219" y="70"/>
                        <a:pt x="218" y="65"/>
                        <a:pt x="218" y="61"/>
                      </a:cubicBezTo>
                      <a:cubicBezTo>
                        <a:pt x="218" y="56"/>
                        <a:pt x="219" y="52"/>
                        <a:pt x="220" y="48"/>
                      </a:cubicBezTo>
                      <a:cubicBezTo>
                        <a:pt x="220" y="48"/>
                        <a:pt x="220" y="48"/>
                        <a:pt x="220" y="48"/>
                      </a:cubicBezTo>
                      <a:cubicBezTo>
                        <a:pt x="211" y="39"/>
                        <a:pt x="211" y="39"/>
                        <a:pt x="211" y="39"/>
                      </a:cubicBezTo>
                      <a:cubicBezTo>
                        <a:pt x="208" y="37"/>
                        <a:pt x="208" y="32"/>
                        <a:pt x="210" y="29"/>
                      </a:cubicBezTo>
                      <a:cubicBezTo>
                        <a:pt x="212" y="26"/>
                        <a:pt x="212" y="26"/>
                        <a:pt x="212" y="26"/>
                      </a:cubicBezTo>
                      <a:cubicBezTo>
                        <a:pt x="214" y="23"/>
                        <a:pt x="218" y="22"/>
                        <a:pt x="221" y="23"/>
                      </a:cubicBezTo>
                      <a:cubicBezTo>
                        <a:pt x="233" y="28"/>
                        <a:pt x="233" y="28"/>
                        <a:pt x="233" y="28"/>
                      </a:cubicBezTo>
                      <a:cubicBezTo>
                        <a:pt x="233" y="28"/>
                        <a:pt x="233" y="28"/>
                        <a:pt x="233" y="28"/>
                      </a:cubicBezTo>
                      <a:cubicBezTo>
                        <a:pt x="238" y="24"/>
                        <a:pt x="243" y="21"/>
                        <a:pt x="249" y="19"/>
                      </a:cubicBezTo>
                      <a:cubicBezTo>
                        <a:pt x="252" y="7"/>
                        <a:pt x="252" y="7"/>
                        <a:pt x="252" y="7"/>
                      </a:cubicBezTo>
                      <a:cubicBezTo>
                        <a:pt x="253" y="3"/>
                        <a:pt x="256" y="0"/>
                        <a:pt x="259" y="0"/>
                      </a:cubicBezTo>
                      <a:cubicBezTo>
                        <a:pt x="263" y="0"/>
                        <a:pt x="263" y="0"/>
                        <a:pt x="263" y="0"/>
                      </a:cubicBezTo>
                      <a:cubicBezTo>
                        <a:pt x="267" y="0"/>
                        <a:pt x="270" y="3"/>
                        <a:pt x="271" y="7"/>
                      </a:cubicBezTo>
                      <a:cubicBezTo>
                        <a:pt x="273" y="19"/>
                        <a:pt x="273" y="19"/>
                        <a:pt x="273" y="19"/>
                      </a:cubicBezTo>
                      <a:cubicBezTo>
                        <a:pt x="279" y="21"/>
                        <a:pt x="285" y="24"/>
                        <a:pt x="290" y="28"/>
                      </a:cubicBezTo>
                      <a:cubicBezTo>
                        <a:pt x="301" y="23"/>
                        <a:pt x="301" y="23"/>
                        <a:pt x="301" y="23"/>
                      </a:cubicBezTo>
                      <a:cubicBezTo>
                        <a:pt x="305" y="22"/>
                        <a:pt x="309" y="23"/>
                        <a:pt x="311" y="26"/>
                      </a:cubicBezTo>
                      <a:cubicBezTo>
                        <a:pt x="313" y="29"/>
                        <a:pt x="313" y="29"/>
                        <a:pt x="313" y="29"/>
                      </a:cubicBezTo>
                      <a:cubicBezTo>
                        <a:pt x="315" y="32"/>
                        <a:pt x="314" y="37"/>
                        <a:pt x="312" y="39"/>
                      </a:cubicBezTo>
                      <a:cubicBezTo>
                        <a:pt x="303" y="48"/>
                        <a:pt x="303" y="48"/>
                        <a:pt x="303" y="48"/>
                      </a:cubicBezTo>
                      <a:cubicBezTo>
                        <a:pt x="304" y="52"/>
                        <a:pt x="304" y="56"/>
                        <a:pt x="304" y="61"/>
                      </a:cubicBezTo>
                      <a:cubicBezTo>
                        <a:pt x="304" y="65"/>
                        <a:pt x="304" y="70"/>
                        <a:pt x="302" y="74"/>
                      </a:cubicBezTo>
                      <a:lnTo>
                        <a:pt x="311" y="83"/>
                      </a:lnTo>
                      <a:close/>
                      <a:moveTo>
                        <a:pt x="276" y="61"/>
                      </a:moveTo>
                      <a:cubicBezTo>
                        <a:pt x="276" y="52"/>
                        <a:pt x="269" y="46"/>
                        <a:pt x="261" y="46"/>
                      </a:cubicBezTo>
                      <a:cubicBezTo>
                        <a:pt x="253" y="46"/>
                        <a:pt x="246" y="52"/>
                        <a:pt x="246" y="61"/>
                      </a:cubicBezTo>
                      <a:cubicBezTo>
                        <a:pt x="246" y="69"/>
                        <a:pt x="253" y="75"/>
                        <a:pt x="261" y="75"/>
                      </a:cubicBezTo>
                      <a:cubicBezTo>
                        <a:pt x="269" y="75"/>
                        <a:pt x="276" y="69"/>
                        <a:pt x="276" y="61"/>
                      </a:cubicBezTo>
                      <a:close/>
                    </a:path>
                  </a:pathLst>
                </a:custGeom>
                <a:solidFill>
                  <a:schemeClr val="accent2"/>
                </a:solidFill>
                <a:ln>
                  <a:noFill/>
                </a:ln>
                <a:extLst/>
              </p:spPr>
              <p:txBody>
                <a:bodyPr/>
                <a:lstStyle/>
                <a:p>
                  <a:pPr defTabSz="912894" fontAlgn="base">
                    <a:spcBef>
                      <a:spcPct val="0"/>
                    </a:spcBef>
                    <a:spcAft>
                      <a:spcPct val="0"/>
                    </a:spcAft>
                  </a:pPr>
                  <a:endParaRPr lang="en-US" sz="1961" kern="0">
                    <a:noFill/>
                    <a:ea typeface="ＭＳ Ｐゴシック" charset="0"/>
                  </a:endParaRPr>
                </a:p>
              </p:txBody>
            </p:sp>
          </p:grpSp>
          <p:grpSp>
            <p:nvGrpSpPr>
              <p:cNvPr id="344" name="Group 343"/>
              <p:cNvGrpSpPr/>
              <p:nvPr/>
            </p:nvGrpSpPr>
            <p:grpSpPr>
              <a:xfrm>
                <a:off x="9559004" y="2941930"/>
                <a:ext cx="658968" cy="392532"/>
                <a:chOff x="10227446" y="2986117"/>
                <a:chExt cx="658968" cy="392532"/>
              </a:xfrm>
            </p:grpSpPr>
            <p:grpSp>
              <p:nvGrpSpPr>
                <p:cNvPr id="345" name="Group 344"/>
                <p:cNvGrpSpPr/>
                <p:nvPr/>
              </p:nvGrpSpPr>
              <p:grpSpPr>
                <a:xfrm>
                  <a:off x="10227446" y="2986117"/>
                  <a:ext cx="658968" cy="392532"/>
                  <a:chOff x="6002760" y="3291875"/>
                  <a:chExt cx="3471152" cy="1658849"/>
                </a:xfrm>
              </p:grpSpPr>
              <p:sp>
                <p:nvSpPr>
                  <p:cNvPr id="347" name="Rectangle 346"/>
                  <p:cNvSpPr/>
                  <p:nvPr/>
                </p:nvSpPr>
                <p:spPr bwMode="auto">
                  <a:xfrm>
                    <a:off x="6002760" y="3291875"/>
                    <a:ext cx="3471152" cy="157459"/>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5700" rIns="0" bIns="45700" anchor="ctr"/>
                  <a:lstStyle/>
                  <a:p>
                    <a:pPr algn="ctr" defTabSz="913576" fontAlgn="base">
                      <a:spcBef>
                        <a:spcPct val="0"/>
                      </a:spcBef>
                      <a:spcAft>
                        <a:spcPct val="0"/>
                      </a:spcAft>
                      <a:defRPr/>
                    </a:pPr>
                    <a:endParaRPr lang="en-US" sz="1961" kern="0" dirty="0">
                      <a:gradFill>
                        <a:gsLst>
                          <a:gs pos="0">
                            <a:srgbClr val="FFFFFF"/>
                          </a:gs>
                          <a:gs pos="100000">
                            <a:srgbClr val="FFFFFF"/>
                          </a:gs>
                        </a:gsLst>
                        <a:lin ang="5400000" scaled="0"/>
                      </a:gradFill>
                      <a:latin typeface="Segoe UI"/>
                    </a:endParaRPr>
                  </a:p>
                </p:txBody>
              </p:sp>
              <p:sp>
                <p:nvSpPr>
                  <p:cNvPr id="348" name="Rectangle 347"/>
                  <p:cNvSpPr/>
                  <p:nvPr/>
                </p:nvSpPr>
                <p:spPr bwMode="auto">
                  <a:xfrm>
                    <a:off x="6002760" y="3489197"/>
                    <a:ext cx="3471152" cy="1461527"/>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5700" rIns="0" bIns="45700" anchor="ctr"/>
                  <a:lstStyle/>
                  <a:p>
                    <a:pPr algn="ctr" defTabSz="913576" fontAlgn="base">
                      <a:spcBef>
                        <a:spcPct val="0"/>
                      </a:spcBef>
                      <a:spcAft>
                        <a:spcPct val="0"/>
                      </a:spcAft>
                      <a:defRPr/>
                    </a:pPr>
                    <a:endParaRPr lang="en-US" sz="1961" kern="0" dirty="0">
                      <a:gradFill>
                        <a:gsLst>
                          <a:gs pos="0">
                            <a:srgbClr val="FFFFFF"/>
                          </a:gs>
                          <a:gs pos="100000">
                            <a:srgbClr val="FFFFFF"/>
                          </a:gs>
                        </a:gsLst>
                        <a:lin ang="5400000" scaled="0"/>
                      </a:gradFill>
                      <a:latin typeface="Segoe UI"/>
                    </a:endParaRPr>
                  </a:p>
                </p:txBody>
              </p:sp>
            </p:grpSp>
            <p:sp>
              <p:nvSpPr>
                <p:cNvPr id="346" name="icon GEARS"/>
                <p:cNvSpPr>
                  <a:spLocks noEditPoints="1"/>
                </p:cNvSpPr>
                <p:nvPr/>
              </p:nvSpPr>
              <p:spPr bwMode="auto">
                <a:xfrm>
                  <a:off x="10417230" y="3079596"/>
                  <a:ext cx="314270" cy="262388"/>
                </a:xfrm>
                <a:custGeom>
                  <a:avLst/>
                  <a:gdLst>
                    <a:gd name="T0" fmla="*/ 2147483647 w 315"/>
                    <a:gd name="T1" fmla="*/ 2147483647 h 262"/>
                    <a:gd name="T2" fmla="*/ 2147483647 w 315"/>
                    <a:gd name="T3" fmla="*/ 2147483647 h 262"/>
                    <a:gd name="T4" fmla="*/ 2147483647 w 315"/>
                    <a:gd name="T5" fmla="*/ 2147483647 h 262"/>
                    <a:gd name="T6" fmla="*/ 2147483647 w 315"/>
                    <a:gd name="T7" fmla="*/ 2147483647 h 262"/>
                    <a:gd name="T8" fmla="*/ 2147483647 w 315"/>
                    <a:gd name="T9" fmla="*/ 2147483647 h 262"/>
                    <a:gd name="T10" fmla="*/ 2147483647 w 315"/>
                    <a:gd name="T11" fmla="*/ 2147483647 h 262"/>
                    <a:gd name="T12" fmla="*/ 2147483647 w 315"/>
                    <a:gd name="T13" fmla="*/ 2147483647 h 262"/>
                    <a:gd name="T14" fmla="*/ 2147483647 w 315"/>
                    <a:gd name="T15" fmla="*/ 2147483647 h 262"/>
                    <a:gd name="T16" fmla="*/ 2147483647 w 315"/>
                    <a:gd name="T17" fmla="*/ 2147483647 h 262"/>
                    <a:gd name="T18" fmla="*/ 2147483647 w 315"/>
                    <a:gd name="T19" fmla="*/ 2147483647 h 262"/>
                    <a:gd name="T20" fmla="*/ 2147483647 w 315"/>
                    <a:gd name="T21" fmla="*/ 2147483647 h 262"/>
                    <a:gd name="T22" fmla="*/ 2147483647 w 315"/>
                    <a:gd name="T23" fmla="*/ 2147483647 h 262"/>
                    <a:gd name="T24" fmla="*/ 2147483647 w 315"/>
                    <a:gd name="T25" fmla="*/ 2147483647 h 262"/>
                    <a:gd name="T26" fmla="*/ 2147483647 w 315"/>
                    <a:gd name="T27" fmla="*/ 2147483647 h 262"/>
                    <a:gd name="T28" fmla="*/ 2147483647 w 315"/>
                    <a:gd name="T29" fmla="*/ 2147483647 h 262"/>
                    <a:gd name="T30" fmla="*/ 2147483647 w 315"/>
                    <a:gd name="T31" fmla="*/ 2147483647 h 262"/>
                    <a:gd name="T32" fmla="*/ 2147483647 w 315"/>
                    <a:gd name="T33" fmla="*/ 2147483647 h 262"/>
                    <a:gd name="T34" fmla="*/ 2147483647 w 315"/>
                    <a:gd name="T35" fmla="*/ 2147483647 h 262"/>
                    <a:gd name="T36" fmla="*/ 2147483647 w 315"/>
                    <a:gd name="T37" fmla="*/ 2147483647 h 262"/>
                    <a:gd name="T38" fmla="*/ 2147483647 w 315"/>
                    <a:gd name="T39" fmla="*/ 2147483647 h 262"/>
                    <a:gd name="T40" fmla="*/ 2147483647 w 315"/>
                    <a:gd name="T41" fmla="*/ 2147483647 h 262"/>
                    <a:gd name="T42" fmla="*/ 2147483647 w 315"/>
                    <a:gd name="T43" fmla="*/ 2147483647 h 262"/>
                    <a:gd name="T44" fmla="*/ 2147483647 w 315"/>
                    <a:gd name="T45" fmla="*/ 2147483647 h 262"/>
                    <a:gd name="T46" fmla="*/ 2147483647 w 315"/>
                    <a:gd name="T47" fmla="*/ 2147483647 h 262"/>
                    <a:gd name="T48" fmla="*/ 2147483647 w 315"/>
                    <a:gd name="T49" fmla="*/ 2147483647 h 262"/>
                    <a:gd name="T50" fmla="*/ 2147483647 w 315"/>
                    <a:gd name="T51" fmla="*/ 2147483647 h 262"/>
                    <a:gd name="T52" fmla="*/ 2147483647 w 315"/>
                    <a:gd name="T53" fmla="*/ 2147483647 h 262"/>
                    <a:gd name="T54" fmla="*/ 2147483647 w 315"/>
                    <a:gd name="T55" fmla="*/ 2147483647 h 262"/>
                    <a:gd name="T56" fmla="*/ 2147483647 w 315"/>
                    <a:gd name="T57" fmla="*/ 2147483647 h 262"/>
                    <a:gd name="T58" fmla="*/ 2147483647 w 315"/>
                    <a:gd name="T59" fmla="*/ 2147483647 h 262"/>
                    <a:gd name="T60" fmla="*/ 2147483647 w 315"/>
                    <a:gd name="T61" fmla="*/ 2147483647 h 262"/>
                    <a:gd name="T62" fmla="*/ 2147483647 w 315"/>
                    <a:gd name="T63" fmla="*/ 2147483647 h 262"/>
                    <a:gd name="T64" fmla="*/ 2147483647 w 315"/>
                    <a:gd name="T65" fmla="*/ 2147483647 h 262"/>
                    <a:gd name="T66" fmla="*/ 2147483647 w 315"/>
                    <a:gd name="T67" fmla="*/ 2147483647 h 262"/>
                    <a:gd name="T68" fmla="*/ 2147483647 w 315"/>
                    <a:gd name="T69" fmla="*/ 2147483647 h 262"/>
                    <a:gd name="T70" fmla="*/ 2147483647 w 315"/>
                    <a:gd name="T71" fmla="*/ 2147483647 h 262"/>
                    <a:gd name="T72" fmla="*/ 2147483647 w 315"/>
                    <a:gd name="T73" fmla="*/ 2147483647 h 262"/>
                    <a:gd name="T74" fmla="*/ 2147483647 w 315"/>
                    <a:gd name="T75" fmla="*/ 2147483647 h 262"/>
                    <a:gd name="T76" fmla="*/ 2147483647 w 315"/>
                    <a:gd name="T77" fmla="*/ 2147483647 h 262"/>
                    <a:gd name="T78" fmla="*/ 2147483647 w 315"/>
                    <a:gd name="T79" fmla="*/ 2147483647 h 262"/>
                    <a:gd name="T80" fmla="*/ 2147483647 w 315"/>
                    <a:gd name="T81" fmla="*/ 2147483647 h 262"/>
                    <a:gd name="T82" fmla="*/ 2147483647 w 315"/>
                    <a:gd name="T83" fmla="*/ 2147483647 h 262"/>
                    <a:gd name="T84" fmla="*/ 2147483647 w 315"/>
                    <a:gd name="T85" fmla="*/ 2147483647 h 262"/>
                    <a:gd name="T86" fmla="*/ 2147483647 w 315"/>
                    <a:gd name="T87" fmla="*/ 2147483647 h 262"/>
                    <a:gd name="T88" fmla="*/ 2147483647 w 315"/>
                    <a:gd name="T89" fmla="*/ 2147483647 h 262"/>
                    <a:gd name="T90" fmla="*/ 2147483647 w 315"/>
                    <a:gd name="T91" fmla="*/ 2147483647 h 262"/>
                    <a:gd name="T92" fmla="*/ 2147483647 w 315"/>
                    <a:gd name="T93" fmla="*/ 2147483647 h 262"/>
                    <a:gd name="T94" fmla="*/ 2147483647 w 315"/>
                    <a:gd name="T95" fmla="*/ 0 h 262"/>
                    <a:gd name="T96" fmla="*/ 2147483647 w 315"/>
                    <a:gd name="T97" fmla="*/ 2147483647 h 262"/>
                    <a:gd name="T98" fmla="*/ 2147483647 w 315"/>
                    <a:gd name="T99" fmla="*/ 2147483647 h 262"/>
                    <a:gd name="T100" fmla="*/ 2147483647 w 315"/>
                    <a:gd name="T101" fmla="*/ 2147483647 h 262"/>
                    <a:gd name="T102" fmla="*/ 2147483647 w 315"/>
                    <a:gd name="T103" fmla="*/ 2147483647 h 262"/>
                    <a:gd name="T104" fmla="*/ 2147483647 w 315"/>
                    <a:gd name="T105" fmla="*/ 2147483647 h 262"/>
                    <a:gd name="T106" fmla="*/ 2147483647 w 315"/>
                    <a:gd name="T107" fmla="*/ 2147483647 h 262"/>
                    <a:gd name="T108" fmla="*/ 2147483647 w 315"/>
                    <a:gd name="T109" fmla="*/ 2147483647 h 262"/>
                    <a:gd name="T110" fmla="*/ 2147483647 w 315"/>
                    <a:gd name="T111" fmla="*/ 2147483647 h 262"/>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315" h="262">
                      <a:moveTo>
                        <a:pt x="132" y="150"/>
                      </a:moveTo>
                      <a:cubicBezTo>
                        <a:pt x="132" y="160"/>
                        <a:pt x="124" y="169"/>
                        <a:pt x="114" y="169"/>
                      </a:cubicBezTo>
                      <a:cubicBezTo>
                        <a:pt x="103" y="169"/>
                        <a:pt x="95" y="160"/>
                        <a:pt x="95" y="150"/>
                      </a:cubicBezTo>
                      <a:cubicBezTo>
                        <a:pt x="95" y="140"/>
                        <a:pt x="103" y="132"/>
                        <a:pt x="114" y="132"/>
                      </a:cubicBezTo>
                      <a:cubicBezTo>
                        <a:pt x="124" y="132"/>
                        <a:pt x="132" y="140"/>
                        <a:pt x="132" y="150"/>
                      </a:cubicBezTo>
                      <a:close/>
                      <a:moveTo>
                        <a:pt x="227" y="139"/>
                      </a:moveTo>
                      <a:cubicBezTo>
                        <a:pt x="227" y="143"/>
                        <a:pt x="225" y="147"/>
                        <a:pt x="222" y="148"/>
                      </a:cubicBezTo>
                      <a:cubicBezTo>
                        <a:pt x="195" y="159"/>
                        <a:pt x="195" y="159"/>
                        <a:pt x="195" y="159"/>
                      </a:cubicBezTo>
                      <a:cubicBezTo>
                        <a:pt x="194" y="162"/>
                        <a:pt x="194" y="165"/>
                        <a:pt x="193" y="168"/>
                      </a:cubicBezTo>
                      <a:cubicBezTo>
                        <a:pt x="216" y="187"/>
                        <a:pt x="216" y="187"/>
                        <a:pt x="216" y="187"/>
                      </a:cubicBezTo>
                      <a:cubicBezTo>
                        <a:pt x="218" y="189"/>
                        <a:pt x="219" y="193"/>
                        <a:pt x="217" y="196"/>
                      </a:cubicBezTo>
                      <a:cubicBezTo>
                        <a:pt x="208" y="214"/>
                        <a:pt x="208" y="214"/>
                        <a:pt x="208" y="214"/>
                      </a:cubicBezTo>
                      <a:cubicBezTo>
                        <a:pt x="206" y="217"/>
                        <a:pt x="202" y="219"/>
                        <a:pt x="198" y="218"/>
                      </a:cubicBezTo>
                      <a:cubicBezTo>
                        <a:pt x="170" y="209"/>
                        <a:pt x="170" y="209"/>
                        <a:pt x="170" y="209"/>
                      </a:cubicBezTo>
                      <a:cubicBezTo>
                        <a:pt x="169" y="210"/>
                        <a:pt x="168" y="211"/>
                        <a:pt x="166" y="213"/>
                      </a:cubicBezTo>
                      <a:cubicBezTo>
                        <a:pt x="172" y="242"/>
                        <a:pt x="172" y="242"/>
                        <a:pt x="172" y="242"/>
                      </a:cubicBezTo>
                      <a:cubicBezTo>
                        <a:pt x="173" y="245"/>
                        <a:pt x="171" y="249"/>
                        <a:pt x="168" y="250"/>
                      </a:cubicBezTo>
                      <a:cubicBezTo>
                        <a:pt x="149" y="258"/>
                        <a:pt x="149" y="258"/>
                        <a:pt x="149" y="258"/>
                      </a:cubicBezTo>
                      <a:cubicBezTo>
                        <a:pt x="146" y="260"/>
                        <a:pt x="142" y="258"/>
                        <a:pt x="140" y="256"/>
                      </a:cubicBezTo>
                      <a:cubicBezTo>
                        <a:pt x="123" y="231"/>
                        <a:pt x="123" y="231"/>
                        <a:pt x="123" y="231"/>
                      </a:cubicBezTo>
                      <a:cubicBezTo>
                        <a:pt x="120" y="232"/>
                        <a:pt x="117" y="232"/>
                        <a:pt x="114" y="232"/>
                      </a:cubicBezTo>
                      <a:cubicBezTo>
                        <a:pt x="113" y="232"/>
                        <a:pt x="113" y="232"/>
                        <a:pt x="113" y="232"/>
                      </a:cubicBezTo>
                      <a:cubicBezTo>
                        <a:pt x="99" y="258"/>
                        <a:pt x="99" y="258"/>
                        <a:pt x="99" y="258"/>
                      </a:cubicBezTo>
                      <a:cubicBezTo>
                        <a:pt x="97" y="261"/>
                        <a:pt x="93" y="262"/>
                        <a:pt x="90" y="261"/>
                      </a:cubicBezTo>
                      <a:cubicBezTo>
                        <a:pt x="70" y="255"/>
                        <a:pt x="70" y="255"/>
                        <a:pt x="70" y="255"/>
                      </a:cubicBezTo>
                      <a:cubicBezTo>
                        <a:pt x="67" y="254"/>
                        <a:pt x="65" y="251"/>
                        <a:pt x="65" y="247"/>
                      </a:cubicBezTo>
                      <a:cubicBezTo>
                        <a:pt x="68" y="218"/>
                        <a:pt x="68" y="218"/>
                        <a:pt x="68" y="218"/>
                      </a:cubicBezTo>
                      <a:cubicBezTo>
                        <a:pt x="65" y="216"/>
                        <a:pt x="63" y="214"/>
                        <a:pt x="60" y="212"/>
                      </a:cubicBezTo>
                      <a:cubicBezTo>
                        <a:pt x="32" y="222"/>
                        <a:pt x="32" y="222"/>
                        <a:pt x="32" y="222"/>
                      </a:cubicBezTo>
                      <a:cubicBezTo>
                        <a:pt x="29" y="223"/>
                        <a:pt x="25" y="222"/>
                        <a:pt x="23" y="219"/>
                      </a:cubicBezTo>
                      <a:cubicBezTo>
                        <a:pt x="12" y="202"/>
                        <a:pt x="12" y="202"/>
                        <a:pt x="12" y="202"/>
                      </a:cubicBezTo>
                      <a:cubicBezTo>
                        <a:pt x="11" y="199"/>
                        <a:pt x="11" y="195"/>
                        <a:pt x="14" y="192"/>
                      </a:cubicBezTo>
                      <a:cubicBezTo>
                        <a:pt x="35" y="172"/>
                        <a:pt x="35" y="172"/>
                        <a:pt x="35" y="172"/>
                      </a:cubicBezTo>
                      <a:cubicBezTo>
                        <a:pt x="34" y="168"/>
                        <a:pt x="33" y="163"/>
                        <a:pt x="33" y="159"/>
                      </a:cubicBezTo>
                      <a:cubicBezTo>
                        <a:pt x="5" y="148"/>
                        <a:pt x="5" y="148"/>
                        <a:pt x="5" y="148"/>
                      </a:cubicBezTo>
                      <a:cubicBezTo>
                        <a:pt x="2" y="147"/>
                        <a:pt x="0" y="143"/>
                        <a:pt x="1" y="140"/>
                      </a:cubicBezTo>
                      <a:cubicBezTo>
                        <a:pt x="4" y="120"/>
                        <a:pt x="4" y="120"/>
                        <a:pt x="4" y="120"/>
                      </a:cubicBezTo>
                      <a:cubicBezTo>
                        <a:pt x="5" y="116"/>
                        <a:pt x="8" y="113"/>
                        <a:pt x="12" y="113"/>
                      </a:cubicBezTo>
                      <a:cubicBezTo>
                        <a:pt x="41" y="113"/>
                        <a:pt x="41" y="113"/>
                        <a:pt x="41" y="113"/>
                      </a:cubicBezTo>
                      <a:cubicBezTo>
                        <a:pt x="42" y="110"/>
                        <a:pt x="44" y="108"/>
                        <a:pt x="45" y="106"/>
                      </a:cubicBezTo>
                      <a:cubicBezTo>
                        <a:pt x="31" y="80"/>
                        <a:pt x="31" y="80"/>
                        <a:pt x="31" y="80"/>
                      </a:cubicBezTo>
                      <a:cubicBezTo>
                        <a:pt x="29" y="77"/>
                        <a:pt x="30" y="73"/>
                        <a:pt x="33" y="70"/>
                      </a:cubicBezTo>
                      <a:cubicBezTo>
                        <a:pt x="48" y="57"/>
                        <a:pt x="48" y="57"/>
                        <a:pt x="48" y="57"/>
                      </a:cubicBezTo>
                      <a:cubicBezTo>
                        <a:pt x="51" y="55"/>
                        <a:pt x="55" y="55"/>
                        <a:pt x="58" y="57"/>
                      </a:cubicBezTo>
                      <a:cubicBezTo>
                        <a:pt x="81" y="75"/>
                        <a:pt x="81" y="75"/>
                        <a:pt x="81" y="75"/>
                      </a:cubicBezTo>
                      <a:cubicBezTo>
                        <a:pt x="84" y="74"/>
                        <a:pt x="87" y="73"/>
                        <a:pt x="90" y="72"/>
                      </a:cubicBezTo>
                      <a:cubicBezTo>
                        <a:pt x="96" y="43"/>
                        <a:pt x="96" y="43"/>
                        <a:pt x="96" y="43"/>
                      </a:cubicBezTo>
                      <a:cubicBezTo>
                        <a:pt x="97" y="40"/>
                        <a:pt x="100" y="37"/>
                        <a:pt x="103" y="37"/>
                      </a:cubicBezTo>
                      <a:cubicBezTo>
                        <a:pt x="124" y="37"/>
                        <a:pt x="124" y="37"/>
                        <a:pt x="124" y="37"/>
                      </a:cubicBezTo>
                      <a:cubicBezTo>
                        <a:pt x="127" y="37"/>
                        <a:pt x="131" y="40"/>
                        <a:pt x="131" y="43"/>
                      </a:cubicBezTo>
                      <a:cubicBezTo>
                        <a:pt x="137" y="72"/>
                        <a:pt x="137" y="72"/>
                        <a:pt x="137" y="72"/>
                      </a:cubicBezTo>
                      <a:cubicBezTo>
                        <a:pt x="140" y="73"/>
                        <a:pt x="143" y="74"/>
                        <a:pt x="146" y="75"/>
                      </a:cubicBezTo>
                      <a:cubicBezTo>
                        <a:pt x="169" y="57"/>
                        <a:pt x="169" y="57"/>
                        <a:pt x="169" y="57"/>
                      </a:cubicBezTo>
                      <a:cubicBezTo>
                        <a:pt x="171" y="55"/>
                        <a:pt x="176" y="55"/>
                        <a:pt x="179" y="57"/>
                      </a:cubicBezTo>
                      <a:cubicBezTo>
                        <a:pt x="194" y="70"/>
                        <a:pt x="194" y="70"/>
                        <a:pt x="194" y="70"/>
                      </a:cubicBezTo>
                      <a:cubicBezTo>
                        <a:pt x="197" y="72"/>
                        <a:pt x="198" y="77"/>
                        <a:pt x="196" y="80"/>
                      </a:cubicBezTo>
                      <a:cubicBezTo>
                        <a:pt x="182" y="106"/>
                        <a:pt x="182" y="106"/>
                        <a:pt x="182" y="106"/>
                      </a:cubicBezTo>
                      <a:cubicBezTo>
                        <a:pt x="183" y="108"/>
                        <a:pt x="185" y="110"/>
                        <a:pt x="186" y="113"/>
                      </a:cubicBezTo>
                      <a:cubicBezTo>
                        <a:pt x="216" y="113"/>
                        <a:pt x="216" y="113"/>
                        <a:pt x="216" y="113"/>
                      </a:cubicBezTo>
                      <a:cubicBezTo>
                        <a:pt x="219" y="113"/>
                        <a:pt x="222" y="116"/>
                        <a:pt x="223" y="120"/>
                      </a:cubicBezTo>
                      <a:lnTo>
                        <a:pt x="227" y="139"/>
                      </a:lnTo>
                      <a:close/>
                      <a:moveTo>
                        <a:pt x="157" y="150"/>
                      </a:moveTo>
                      <a:cubicBezTo>
                        <a:pt x="157" y="126"/>
                        <a:pt x="137" y="107"/>
                        <a:pt x="114" y="107"/>
                      </a:cubicBezTo>
                      <a:cubicBezTo>
                        <a:pt x="90" y="107"/>
                        <a:pt x="70" y="126"/>
                        <a:pt x="70" y="150"/>
                      </a:cubicBezTo>
                      <a:cubicBezTo>
                        <a:pt x="70" y="174"/>
                        <a:pt x="90" y="193"/>
                        <a:pt x="114" y="193"/>
                      </a:cubicBezTo>
                      <a:cubicBezTo>
                        <a:pt x="137" y="193"/>
                        <a:pt x="157" y="174"/>
                        <a:pt x="157" y="150"/>
                      </a:cubicBezTo>
                      <a:close/>
                      <a:moveTo>
                        <a:pt x="311" y="83"/>
                      </a:moveTo>
                      <a:cubicBezTo>
                        <a:pt x="313" y="85"/>
                        <a:pt x="314" y="90"/>
                        <a:pt x="312" y="93"/>
                      </a:cubicBezTo>
                      <a:cubicBezTo>
                        <a:pt x="310" y="96"/>
                        <a:pt x="310" y="96"/>
                        <a:pt x="310" y="96"/>
                      </a:cubicBezTo>
                      <a:cubicBezTo>
                        <a:pt x="308" y="99"/>
                        <a:pt x="304" y="100"/>
                        <a:pt x="300" y="98"/>
                      </a:cubicBezTo>
                      <a:cubicBezTo>
                        <a:pt x="289" y="93"/>
                        <a:pt x="289" y="93"/>
                        <a:pt x="289" y="93"/>
                      </a:cubicBezTo>
                      <a:cubicBezTo>
                        <a:pt x="285" y="97"/>
                        <a:pt x="279" y="100"/>
                        <a:pt x="273" y="102"/>
                      </a:cubicBezTo>
                      <a:cubicBezTo>
                        <a:pt x="271" y="114"/>
                        <a:pt x="271" y="114"/>
                        <a:pt x="271" y="114"/>
                      </a:cubicBezTo>
                      <a:cubicBezTo>
                        <a:pt x="270" y="118"/>
                        <a:pt x="267" y="120"/>
                        <a:pt x="263" y="120"/>
                      </a:cubicBezTo>
                      <a:cubicBezTo>
                        <a:pt x="259" y="120"/>
                        <a:pt x="259" y="120"/>
                        <a:pt x="259" y="120"/>
                      </a:cubicBezTo>
                      <a:cubicBezTo>
                        <a:pt x="256" y="120"/>
                        <a:pt x="253" y="118"/>
                        <a:pt x="252" y="114"/>
                      </a:cubicBezTo>
                      <a:cubicBezTo>
                        <a:pt x="250" y="102"/>
                        <a:pt x="250" y="102"/>
                        <a:pt x="250" y="102"/>
                      </a:cubicBezTo>
                      <a:cubicBezTo>
                        <a:pt x="244" y="100"/>
                        <a:pt x="238" y="97"/>
                        <a:pt x="233" y="93"/>
                      </a:cubicBezTo>
                      <a:cubicBezTo>
                        <a:pt x="222" y="98"/>
                        <a:pt x="222" y="98"/>
                        <a:pt x="222" y="98"/>
                      </a:cubicBezTo>
                      <a:cubicBezTo>
                        <a:pt x="219" y="100"/>
                        <a:pt x="215" y="99"/>
                        <a:pt x="213" y="96"/>
                      </a:cubicBezTo>
                      <a:cubicBezTo>
                        <a:pt x="210" y="93"/>
                        <a:pt x="210" y="93"/>
                        <a:pt x="210" y="93"/>
                      </a:cubicBezTo>
                      <a:cubicBezTo>
                        <a:pt x="208" y="90"/>
                        <a:pt x="209" y="85"/>
                        <a:pt x="211" y="83"/>
                      </a:cubicBezTo>
                      <a:cubicBezTo>
                        <a:pt x="220" y="74"/>
                        <a:pt x="220" y="74"/>
                        <a:pt x="220" y="74"/>
                      </a:cubicBezTo>
                      <a:cubicBezTo>
                        <a:pt x="219" y="70"/>
                        <a:pt x="218" y="65"/>
                        <a:pt x="218" y="61"/>
                      </a:cubicBezTo>
                      <a:cubicBezTo>
                        <a:pt x="218" y="56"/>
                        <a:pt x="219" y="52"/>
                        <a:pt x="220" y="48"/>
                      </a:cubicBezTo>
                      <a:cubicBezTo>
                        <a:pt x="220" y="48"/>
                        <a:pt x="220" y="48"/>
                        <a:pt x="220" y="48"/>
                      </a:cubicBezTo>
                      <a:cubicBezTo>
                        <a:pt x="211" y="39"/>
                        <a:pt x="211" y="39"/>
                        <a:pt x="211" y="39"/>
                      </a:cubicBezTo>
                      <a:cubicBezTo>
                        <a:pt x="208" y="37"/>
                        <a:pt x="208" y="32"/>
                        <a:pt x="210" y="29"/>
                      </a:cubicBezTo>
                      <a:cubicBezTo>
                        <a:pt x="212" y="26"/>
                        <a:pt x="212" y="26"/>
                        <a:pt x="212" y="26"/>
                      </a:cubicBezTo>
                      <a:cubicBezTo>
                        <a:pt x="214" y="23"/>
                        <a:pt x="218" y="22"/>
                        <a:pt x="221" y="23"/>
                      </a:cubicBezTo>
                      <a:cubicBezTo>
                        <a:pt x="233" y="28"/>
                        <a:pt x="233" y="28"/>
                        <a:pt x="233" y="28"/>
                      </a:cubicBezTo>
                      <a:cubicBezTo>
                        <a:pt x="233" y="28"/>
                        <a:pt x="233" y="28"/>
                        <a:pt x="233" y="28"/>
                      </a:cubicBezTo>
                      <a:cubicBezTo>
                        <a:pt x="238" y="24"/>
                        <a:pt x="243" y="21"/>
                        <a:pt x="249" y="19"/>
                      </a:cubicBezTo>
                      <a:cubicBezTo>
                        <a:pt x="252" y="7"/>
                        <a:pt x="252" y="7"/>
                        <a:pt x="252" y="7"/>
                      </a:cubicBezTo>
                      <a:cubicBezTo>
                        <a:pt x="253" y="3"/>
                        <a:pt x="256" y="0"/>
                        <a:pt x="259" y="0"/>
                      </a:cubicBezTo>
                      <a:cubicBezTo>
                        <a:pt x="263" y="0"/>
                        <a:pt x="263" y="0"/>
                        <a:pt x="263" y="0"/>
                      </a:cubicBezTo>
                      <a:cubicBezTo>
                        <a:pt x="267" y="0"/>
                        <a:pt x="270" y="3"/>
                        <a:pt x="271" y="7"/>
                      </a:cubicBezTo>
                      <a:cubicBezTo>
                        <a:pt x="273" y="19"/>
                        <a:pt x="273" y="19"/>
                        <a:pt x="273" y="19"/>
                      </a:cubicBezTo>
                      <a:cubicBezTo>
                        <a:pt x="279" y="21"/>
                        <a:pt x="285" y="24"/>
                        <a:pt x="290" y="28"/>
                      </a:cubicBezTo>
                      <a:cubicBezTo>
                        <a:pt x="301" y="23"/>
                        <a:pt x="301" y="23"/>
                        <a:pt x="301" y="23"/>
                      </a:cubicBezTo>
                      <a:cubicBezTo>
                        <a:pt x="305" y="22"/>
                        <a:pt x="309" y="23"/>
                        <a:pt x="311" y="26"/>
                      </a:cubicBezTo>
                      <a:cubicBezTo>
                        <a:pt x="313" y="29"/>
                        <a:pt x="313" y="29"/>
                        <a:pt x="313" y="29"/>
                      </a:cubicBezTo>
                      <a:cubicBezTo>
                        <a:pt x="315" y="32"/>
                        <a:pt x="314" y="37"/>
                        <a:pt x="312" y="39"/>
                      </a:cubicBezTo>
                      <a:cubicBezTo>
                        <a:pt x="303" y="48"/>
                        <a:pt x="303" y="48"/>
                        <a:pt x="303" y="48"/>
                      </a:cubicBezTo>
                      <a:cubicBezTo>
                        <a:pt x="304" y="52"/>
                        <a:pt x="304" y="56"/>
                        <a:pt x="304" y="61"/>
                      </a:cubicBezTo>
                      <a:cubicBezTo>
                        <a:pt x="304" y="65"/>
                        <a:pt x="304" y="70"/>
                        <a:pt x="302" y="74"/>
                      </a:cubicBezTo>
                      <a:lnTo>
                        <a:pt x="311" y="83"/>
                      </a:lnTo>
                      <a:close/>
                      <a:moveTo>
                        <a:pt x="276" y="61"/>
                      </a:moveTo>
                      <a:cubicBezTo>
                        <a:pt x="276" y="52"/>
                        <a:pt x="269" y="46"/>
                        <a:pt x="261" y="46"/>
                      </a:cubicBezTo>
                      <a:cubicBezTo>
                        <a:pt x="253" y="46"/>
                        <a:pt x="246" y="52"/>
                        <a:pt x="246" y="61"/>
                      </a:cubicBezTo>
                      <a:cubicBezTo>
                        <a:pt x="246" y="69"/>
                        <a:pt x="253" y="75"/>
                        <a:pt x="261" y="75"/>
                      </a:cubicBezTo>
                      <a:cubicBezTo>
                        <a:pt x="269" y="75"/>
                        <a:pt x="276" y="69"/>
                        <a:pt x="276" y="61"/>
                      </a:cubicBezTo>
                      <a:close/>
                    </a:path>
                  </a:pathLst>
                </a:custGeom>
                <a:solidFill>
                  <a:schemeClr val="accent2"/>
                </a:solidFill>
                <a:ln>
                  <a:noFill/>
                </a:ln>
                <a:extLst/>
              </p:spPr>
              <p:txBody>
                <a:bodyPr/>
                <a:lstStyle/>
                <a:p>
                  <a:pPr defTabSz="912894" fontAlgn="base">
                    <a:spcBef>
                      <a:spcPct val="0"/>
                    </a:spcBef>
                    <a:spcAft>
                      <a:spcPct val="0"/>
                    </a:spcAft>
                  </a:pPr>
                  <a:endParaRPr lang="en-US" sz="1961" kern="0">
                    <a:noFill/>
                    <a:ea typeface="ＭＳ Ｐゴシック" charset="0"/>
                  </a:endParaRPr>
                </a:p>
              </p:txBody>
            </p:sp>
          </p:grpSp>
        </p:grpSp>
        <p:pic>
          <p:nvPicPr>
            <p:cNvPr id="85" name="Picture 84"/>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10323123" y="5027999"/>
              <a:ext cx="965253" cy="213870"/>
            </a:xfrm>
            <a:prstGeom prst="rect">
              <a:avLst/>
            </a:prstGeom>
          </p:spPr>
        </p:pic>
      </p:grpSp>
      <p:grpSp>
        <p:nvGrpSpPr>
          <p:cNvPr id="8" name="Group 7"/>
          <p:cNvGrpSpPr/>
          <p:nvPr/>
        </p:nvGrpSpPr>
        <p:grpSpPr>
          <a:xfrm>
            <a:off x="3903080" y="4264523"/>
            <a:ext cx="4479379" cy="2111655"/>
            <a:chOff x="3902455" y="4264759"/>
            <a:chExt cx="4480651" cy="2112255"/>
          </a:xfrm>
        </p:grpSpPr>
        <p:sp>
          <p:nvSpPr>
            <p:cNvPr id="193" name="Freeform 38"/>
            <p:cNvSpPr>
              <a:spLocks/>
            </p:cNvSpPr>
            <p:nvPr/>
          </p:nvSpPr>
          <p:spPr bwMode="auto">
            <a:xfrm>
              <a:off x="5010363" y="4352743"/>
              <a:ext cx="2200704" cy="1447084"/>
            </a:xfrm>
            <a:custGeom>
              <a:avLst/>
              <a:gdLst>
                <a:gd name="T0" fmla="*/ 2242 w 2661"/>
                <a:gd name="T1" fmla="*/ 773 h 1749"/>
                <a:gd name="T2" fmla="*/ 2243 w 2661"/>
                <a:gd name="T3" fmla="*/ 738 h 1749"/>
                <a:gd name="T4" fmla="*/ 1505 w 2661"/>
                <a:gd name="T5" fmla="*/ 0 h 1749"/>
                <a:gd name="T6" fmla="*/ 890 w 2661"/>
                <a:gd name="T7" fmla="*/ 330 h 1749"/>
                <a:gd name="T8" fmla="*/ 677 w 2661"/>
                <a:gd name="T9" fmla="*/ 270 h 1749"/>
                <a:gd name="T10" fmla="*/ 266 w 2661"/>
                <a:gd name="T11" fmla="*/ 681 h 1749"/>
                <a:gd name="T12" fmla="*/ 266 w 2661"/>
                <a:gd name="T13" fmla="*/ 689 h 1749"/>
                <a:gd name="T14" fmla="*/ 0 w 2661"/>
                <a:gd name="T15" fmla="*/ 1174 h 1749"/>
                <a:gd name="T16" fmla="*/ 543 w 2661"/>
                <a:gd name="T17" fmla="*/ 1748 h 1749"/>
                <a:gd name="T18" fmla="*/ 543 w 2661"/>
                <a:gd name="T19" fmla="*/ 1748 h 1749"/>
                <a:gd name="T20" fmla="*/ 544 w 2661"/>
                <a:gd name="T21" fmla="*/ 1748 h 1749"/>
                <a:gd name="T22" fmla="*/ 575 w 2661"/>
                <a:gd name="T23" fmla="*/ 1749 h 1749"/>
                <a:gd name="T24" fmla="*/ 607 w 2661"/>
                <a:gd name="T25" fmla="*/ 1748 h 1749"/>
                <a:gd name="T26" fmla="*/ 2142 w 2661"/>
                <a:gd name="T27" fmla="*/ 1748 h 1749"/>
                <a:gd name="T28" fmla="*/ 2171 w 2661"/>
                <a:gd name="T29" fmla="*/ 1749 h 1749"/>
                <a:gd name="T30" fmla="*/ 2661 w 2661"/>
                <a:gd name="T31" fmla="*/ 1258 h 1749"/>
                <a:gd name="T32" fmla="*/ 2242 w 2661"/>
                <a:gd name="T33" fmla="*/ 773 h 1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61" h="1749">
                  <a:moveTo>
                    <a:pt x="2242" y="773"/>
                  </a:moveTo>
                  <a:cubicBezTo>
                    <a:pt x="2242" y="761"/>
                    <a:pt x="2243" y="749"/>
                    <a:pt x="2243" y="738"/>
                  </a:cubicBezTo>
                  <a:cubicBezTo>
                    <a:pt x="2243" y="330"/>
                    <a:pt x="1912" y="0"/>
                    <a:pt x="1505" y="0"/>
                  </a:cubicBezTo>
                  <a:cubicBezTo>
                    <a:pt x="1248" y="0"/>
                    <a:pt x="1022" y="131"/>
                    <a:pt x="890" y="330"/>
                  </a:cubicBezTo>
                  <a:cubicBezTo>
                    <a:pt x="828" y="292"/>
                    <a:pt x="755" y="270"/>
                    <a:pt x="677" y="270"/>
                  </a:cubicBezTo>
                  <a:cubicBezTo>
                    <a:pt x="450" y="270"/>
                    <a:pt x="266" y="454"/>
                    <a:pt x="266" y="681"/>
                  </a:cubicBezTo>
                  <a:cubicBezTo>
                    <a:pt x="266" y="684"/>
                    <a:pt x="266" y="686"/>
                    <a:pt x="266" y="689"/>
                  </a:cubicBezTo>
                  <a:cubicBezTo>
                    <a:pt x="106" y="791"/>
                    <a:pt x="0" y="970"/>
                    <a:pt x="0" y="1174"/>
                  </a:cubicBezTo>
                  <a:cubicBezTo>
                    <a:pt x="0" y="1481"/>
                    <a:pt x="240" y="1732"/>
                    <a:pt x="543" y="1748"/>
                  </a:cubicBezTo>
                  <a:cubicBezTo>
                    <a:pt x="543" y="1748"/>
                    <a:pt x="543" y="1748"/>
                    <a:pt x="543" y="1748"/>
                  </a:cubicBezTo>
                  <a:cubicBezTo>
                    <a:pt x="544" y="1748"/>
                    <a:pt x="544" y="1748"/>
                    <a:pt x="544" y="1748"/>
                  </a:cubicBezTo>
                  <a:cubicBezTo>
                    <a:pt x="554" y="1749"/>
                    <a:pt x="565" y="1749"/>
                    <a:pt x="575" y="1749"/>
                  </a:cubicBezTo>
                  <a:cubicBezTo>
                    <a:pt x="586" y="1749"/>
                    <a:pt x="596" y="1749"/>
                    <a:pt x="607" y="1748"/>
                  </a:cubicBezTo>
                  <a:cubicBezTo>
                    <a:pt x="2142" y="1748"/>
                    <a:pt x="2142" y="1748"/>
                    <a:pt x="2142" y="1748"/>
                  </a:cubicBezTo>
                  <a:cubicBezTo>
                    <a:pt x="2151" y="1749"/>
                    <a:pt x="2161" y="1749"/>
                    <a:pt x="2171" y="1749"/>
                  </a:cubicBezTo>
                  <a:cubicBezTo>
                    <a:pt x="2442" y="1749"/>
                    <a:pt x="2661" y="1530"/>
                    <a:pt x="2661" y="1258"/>
                  </a:cubicBezTo>
                  <a:cubicBezTo>
                    <a:pt x="2661" y="1011"/>
                    <a:pt x="2479" y="807"/>
                    <a:pt x="2242" y="773"/>
                  </a:cubicBezTo>
                  <a:close/>
                </a:path>
              </a:pathLst>
            </a:custGeom>
            <a:solidFill>
              <a:schemeClr val="bg1"/>
            </a:solidFill>
            <a:ln>
              <a:noFill/>
            </a:ln>
            <a:extLst/>
          </p:spPr>
          <p:txBody>
            <a:bodyPr vert="horz" wrap="square" lIns="91414" tIns="45706" rIns="91414" bIns="45706" numCol="1" anchor="t" anchorCtr="0" compatLnSpc="1">
              <a:prstTxWarp prst="textNoShape">
                <a:avLst/>
              </a:prstTxWarp>
            </a:bodyPr>
            <a:lstStyle/>
            <a:p>
              <a:pPr defTabSz="896214"/>
              <a:endParaRPr lang="en-US" kern="0">
                <a:solidFill>
                  <a:sysClr val="windowText" lastClr="000000"/>
                </a:solidFill>
              </a:endParaRPr>
            </a:p>
          </p:txBody>
        </p:sp>
        <p:grpSp>
          <p:nvGrpSpPr>
            <p:cNvPr id="201" name="Group 200"/>
            <p:cNvGrpSpPr/>
            <p:nvPr/>
          </p:nvGrpSpPr>
          <p:grpSpPr>
            <a:xfrm>
              <a:off x="3902455" y="4264759"/>
              <a:ext cx="4480651" cy="2112255"/>
              <a:chOff x="3980707" y="4210763"/>
              <a:chExt cx="4570497" cy="2154609"/>
            </a:xfrm>
          </p:grpSpPr>
          <p:grpSp>
            <p:nvGrpSpPr>
              <p:cNvPr id="212" name="Group 211"/>
              <p:cNvGrpSpPr/>
              <p:nvPr/>
            </p:nvGrpSpPr>
            <p:grpSpPr>
              <a:xfrm>
                <a:off x="5836042" y="4210763"/>
                <a:ext cx="1525266" cy="1365981"/>
                <a:chOff x="5840939" y="4210763"/>
                <a:chExt cx="1525266" cy="1365981"/>
              </a:xfrm>
            </p:grpSpPr>
            <p:sp>
              <p:nvSpPr>
                <p:cNvPr id="261" name="Oval 260"/>
                <p:cNvSpPr/>
                <p:nvPr/>
              </p:nvSpPr>
              <p:spPr bwMode="auto">
                <a:xfrm>
                  <a:off x="6631819" y="4210763"/>
                  <a:ext cx="734386" cy="734383"/>
                </a:xfrm>
                <a:prstGeom prst="ellipse">
                  <a:avLst/>
                </a:prstGeom>
                <a:solidFill>
                  <a:schemeClr val="bg1"/>
                </a:solidFill>
                <a:ln w="19050">
                  <a:solidFill>
                    <a:schemeClr val="accent2"/>
                  </a:solid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lIns="0" tIns="45700" rIns="0" bIns="45700" anchor="ctr"/>
                <a:lstStyle/>
                <a:p>
                  <a:pPr algn="ctr" defTabSz="913576" fontAlgn="base">
                    <a:spcBef>
                      <a:spcPct val="0"/>
                    </a:spcBef>
                    <a:spcAft>
                      <a:spcPct val="0"/>
                    </a:spcAft>
                    <a:defRPr/>
                  </a:pPr>
                  <a:endParaRPr lang="en-US" sz="1961" kern="0" dirty="0">
                    <a:gradFill>
                      <a:gsLst>
                        <a:gs pos="0">
                          <a:srgbClr val="FFFFFF"/>
                        </a:gs>
                        <a:gs pos="100000">
                          <a:srgbClr val="FFFFFF"/>
                        </a:gs>
                      </a:gsLst>
                      <a:lin ang="5400000" scaled="0"/>
                    </a:gradFill>
                  </a:endParaRPr>
                </a:p>
              </p:txBody>
            </p:sp>
            <p:pic>
              <p:nvPicPr>
                <p:cNvPr id="263" name="Picture 262"/>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5840939" y="4707599"/>
                  <a:ext cx="869145" cy="869145"/>
                </a:xfrm>
                <a:prstGeom prst="rect">
                  <a:avLst/>
                </a:prstGeom>
              </p:spPr>
            </p:pic>
          </p:grpSp>
          <p:sp>
            <p:nvSpPr>
              <p:cNvPr id="239" name="TextBox 238"/>
              <p:cNvSpPr txBox="1"/>
              <p:nvPr/>
            </p:nvSpPr>
            <p:spPr>
              <a:xfrm>
                <a:off x="3980707" y="6088299"/>
                <a:ext cx="4570497" cy="277073"/>
              </a:xfrm>
              <a:prstGeom prst="rect">
                <a:avLst/>
              </a:prstGeom>
            </p:spPr>
            <p:txBody>
              <a:bodyPr wrap="square" lIns="0" tIns="0" rIns="0" bIns="0" rtlCol="0">
                <a:spAutoFit/>
              </a:bodyPr>
              <a:lstStyle/>
              <a:p>
                <a:pPr algn="ctr" defTabSz="895575" fontAlgn="base">
                  <a:lnSpc>
                    <a:spcPct val="90000"/>
                  </a:lnSpc>
                  <a:spcBef>
                    <a:spcPct val="0"/>
                  </a:spcBef>
                  <a:spcAft>
                    <a:spcPct val="0"/>
                  </a:spcAft>
                  <a:buSzPct val="80000"/>
                </a:pPr>
                <a:r>
                  <a:rPr lang="en-US" sz="1961" kern="0" dirty="0">
                    <a:solidFill>
                      <a:srgbClr val="F8F8F8"/>
                    </a:solidFill>
                    <a:latin typeface="Segoe UI Light"/>
                    <a:ea typeface="ＭＳ Ｐゴシック" charset="0"/>
                    <a:cs typeface="Segoe UI Semibold" panose="020B0702040204020203" pitchFamily="34" charset="0"/>
                  </a:rPr>
                  <a:t>Microsoft Azure Active Directory</a:t>
                </a:r>
              </a:p>
            </p:txBody>
          </p:sp>
        </p:grpSp>
      </p:grpSp>
      <p:grpSp>
        <p:nvGrpSpPr>
          <p:cNvPr id="25" name="Group 24"/>
          <p:cNvGrpSpPr/>
          <p:nvPr/>
        </p:nvGrpSpPr>
        <p:grpSpPr>
          <a:xfrm>
            <a:off x="6703129" y="4347720"/>
            <a:ext cx="313843" cy="553072"/>
            <a:chOff x="6045200" y="966788"/>
            <a:chExt cx="420688" cy="741362"/>
          </a:xfrm>
        </p:grpSpPr>
        <p:sp>
          <p:nvSpPr>
            <p:cNvPr id="14" name="Freeform 5"/>
            <p:cNvSpPr>
              <a:spLocks/>
            </p:cNvSpPr>
            <p:nvPr/>
          </p:nvSpPr>
          <p:spPr bwMode="auto">
            <a:xfrm>
              <a:off x="6045200" y="1273175"/>
              <a:ext cx="420688" cy="434975"/>
            </a:xfrm>
            <a:custGeom>
              <a:avLst/>
              <a:gdLst>
                <a:gd name="T0" fmla="*/ 349 w 349"/>
                <a:gd name="T1" fmla="*/ 146 h 362"/>
                <a:gd name="T2" fmla="*/ 349 w 349"/>
                <a:gd name="T3" fmla="*/ 54 h 362"/>
                <a:gd name="T4" fmla="*/ 349 w 349"/>
                <a:gd name="T5" fmla="*/ 0 h 362"/>
                <a:gd name="T6" fmla="*/ 296 w 349"/>
                <a:gd name="T7" fmla="*/ 0 h 362"/>
                <a:gd name="T8" fmla="*/ 55 w 349"/>
                <a:gd name="T9" fmla="*/ 0 h 362"/>
                <a:gd name="T10" fmla="*/ 2 w 349"/>
                <a:gd name="T11" fmla="*/ 0 h 362"/>
                <a:gd name="T12" fmla="*/ 2 w 349"/>
                <a:gd name="T13" fmla="*/ 54 h 362"/>
                <a:gd name="T14" fmla="*/ 2 w 349"/>
                <a:gd name="T15" fmla="*/ 146 h 362"/>
                <a:gd name="T16" fmla="*/ 151 w 349"/>
                <a:gd name="T17" fmla="*/ 349 h 362"/>
                <a:gd name="T18" fmla="*/ 175 w 349"/>
                <a:gd name="T19" fmla="*/ 362 h 362"/>
                <a:gd name="T20" fmla="*/ 200 w 349"/>
                <a:gd name="T21" fmla="*/ 349 h 362"/>
                <a:gd name="T22" fmla="*/ 349 w 349"/>
                <a:gd name="T23" fmla="*/ 146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9" h="362">
                  <a:moveTo>
                    <a:pt x="349" y="146"/>
                  </a:moveTo>
                  <a:cubicBezTo>
                    <a:pt x="349" y="54"/>
                    <a:pt x="349" y="54"/>
                    <a:pt x="349" y="54"/>
                  </a:cubicBezTo>
                  <a:cubicBezTo>
                    <a:pt x="349" y="0"/>
                    <a:pt x="349" y="0"/>
                    <a:pt x="349" y="0"/>
                  </a:cubicBezTo>
                  <a:cubicBezTo>
                    <a:pt x="296" y="0"/>
                    <a:pt x="296" y="0"/>
                    <a:pt x="296" y="0"/>
                  </a:cubicBezTo>
                  <a:cubicBezTo>
                    <a:pt x="55" y="0"/>
                    <a:pt x="55" y="0"/>
                    <a:pt x="55" y="0"/>
                  </a:cubicBezTo>
                  <a:cubicBezTo>
                    <a:pt x="2" y="0"/>
                    <a:pt x="2" y="0"/>
                    <a:pt x="2" y="0"/>
                  </a:cubicBezTo>
                  <a:cubicBezTo>
                    <a:pt x="2" y="54"/>
                    <a:pt x="2" y="54"/>
                    <a:pt x="2" y="54"/>
                  </a:cubicBezTo>
                  <a:cubicBezTo>
                    <a:pt x="2" y="146"/>
                    <a:pt x="2" y="146"/>
                    <a:pt x="2" y="146"/>
                  </a:cubicBezTo>
                  <a:cubicBezTo>
                    <a:pt x="2" y="152"/>
                    <a:pt x="0" y="271"/>
                    <a:pt x="151" y="349"/>
                  </a:cubicBezTo>
                  <a:cubicBezTo>
                    <a:pt x="175" y="362"/>
                    <a:pt x="175" y="362"/>
                    <a:pt x="175" y="362"/>
                  </a:cubicBezTo>
                  <a:cubicBezTo>
                    <a:pt x="200" y="349"/>
                    <a:pt x="200" y="349"/>
                    <a:pt x="200" y="349"/>
                  </a:cubicBezTo>
                  <a:cubicBezTo>
                    <a:pt x="348" y="272"/>
                    <a:pt x="349" y="160"/>
                    <a:pt x="349" y="146"/>
                  </a:cubicBezTo>
                  <a:close/>
                </a:path>
              </a:pathLst>
            </a:custGeom>
            <a:solidFill>
              <a:schemeClr val="accent2"/>
            </a:solidFill>
            <a:ln>
              <a:noFill/>
            </a:ln>
          </p:spPr>
          <p:txBody>
            <a:bodyPr vert="horz" wrap="square" lIns="91414" tIns="45706" rIns="91414" bIns="45706" numCol="1" anchor="t" anchorCtr="0" compatLnSpc="1">
              <a:prstTxWarp prst="textNoShape">
                <a:avLst/>
              </a:prstTxWarp>
            </a:bodyPr>
            <a:lstStyle/>
            <a:p>
              <a:pPr defTabSz="896214"/>
              <a:endParaRPr lang="en-US" kern="0">
                <a:solidFill>
                  <a:sysClr val="windowText" lastClr="000000"/>
                </a:solidFill>
              </a:endParaRPr>
            </a:p>
          </p:txBody>
        </p:sp>
        <p:sp>
          <p:nvSpPr>
            <p:cNvPr id="15" name="Freeform 6"/>
            <p:cNvSpPr>
              <a:spLocks/>
            </p:cNvSpPr>
            <p:nvPr/>
          </p:nvSpPr>
          <p:spPr bwMode="auto">
            <a:xfrm>
              <a:off x="6111875" y="966788"/>
              <a:ext cx="290513" cy="282575"/>
            </a:xfrm>
            <a:custGeom>
              <a:avLst/>
              <a:gdLst>
                <a:gd name="T0" fmla="*/ 57 w 241"/>
                <a:gd name="T1" fmla="*/ 204 h 236"/>
                <a:gd name="T2" fmla="*/ 57 w 241"/>
                <a:gd name="T3" fmla="*/ 120 h 236"/>
                <a:gd name="T4" fmla="*/ 57 w 241"/>
                <a:gd name="T5" fmla="*/ 118 h 236"/>
                <a:gd name="T6" fmla="*/ 120 w 241"/>
                <a:gd name="T7" fmla="*/ 57 h 236"/>
                <a:gd name="T8" fmla="*/ 183 w 241"/>
                <a:gd name="T9" fmla="*/ 120 h 236"/>
                <a:gd name="T10" fmla="*/ 183 w 241"/>
                <a:gd name="T11" fmla="*/ 236 h 236"/>
                <a:gd name="T12" fmla="*/ 241 w 241"/>
                <a:gd name="T13" fmla="*/ 236 h 236"/>
                <a:gd name="T14" fmla="*/ 241 w 241"/>
                <a:gd name="T15" fmla="*/ 113 h 236"/>
                <a:gd name="T16" fmla="*/ 240 w 241"/>
                <a:gd name="T17" fmla="*/ 113 h 236"/>
                <a:gd name="T18" fmla="*/ 120 w 241"/>
                <a:gd name="T19" fmla="*/ 0 h 236"/>
                <a:gd name="T20" fmla="*/ 0 w 241"/>
                <a:gd name="T21" fmla="*/ 120 h 236"/>
                <a:gd name="T22" fmla="*/ 0 w 241"/>
                <a:gd name="T23" fmla="*/ 236 h 236"/>
                <a:gd name="T24" fmla="*/ 57 w 241"/>
                <a:gd name="T25" fmla="*/ 236 h 236"/>
                <a:gd name="T26" fmla="*/ 57 w 241"/>
                <a:gd name="T27" fmla="*/ 204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1" h="236">
                  <a:moveTo>
                    <a:pt x="57" y="204"/>
                  </a:moveTo>
                  <a:cubicBezTo>
                    <a:pt x="57" y="120"/>
                    <a:pt x="57" y="120"/>
                    <a:pt x="57" y="120"/>
                  </a:cubicBezTo>
                  <a:cubicBezTo>
                    <a:pt x="57" y="118"/>
                    <a:pt x="57" y="118"/>
                    <a:pt x="57" y="118"/>
                  </a:cubicBezTo>
                  <a:cubicBezTo>
                    <a:pt x="59" y="84"/>
                    <a:pt x="86" y="57"/>
                    <a:pt x="120" y="57"/>
                  </a:cubicBezTo>
                  <a:cubicBezTo>
                    <a:pt x="155" y="57"/>
                    <a:pt x="183" y="85"/>
                    <a:pt x="183" y="120"/>
                  </a:cubicBezTo>
                  <a:cubicBezTo>
                    <a:pt x="183" y="236"/>
                    <a:pt x="183" y="236"/>
                    <a:pt x="183" y="236"/>
                  </a:cubicBezTo>
                  <a:cubicBezTo>
                    <a:pt x="241" y="236"/>
                    <a:pt x="241" y="236"/>
                    <a:pt x="241" y="236"/>
                  </a:cubicBezTo>
                  <a:cubicBezTo>
                    <a:pt x="241" y="113"/>
                    <a:pt x="241" y="113"/>
                    <a:pt x="241" y="113"/>
                  </a:cubicBezTo>
                  <a:cubicBezTo>
                    <a:pt x="240" y="113"/>
                    <a:pt x="240" y="113"/>
                    <a:pt x="240" y="113"/>
                  </a:cubicBezTo>
                  <a:cubicBezTo>
                    <a:pt x="237" y="50"/>
                    <a:pt x="184" y="0"/>
                    <a:pt x="120" y="0"/>
                  </a:cubicBezTo>
                  <a:cubicBezTo>
                    <a:pt x="54" y="0"/>
                    <a:pt x="0" y="54"/>
                    <a:pt x="0" y="120"/>
                  </a:cubicBezTo>
                  <a:cubicBezTo>
                    <a:pt x="0" y="236"/>
                    <a:pt x="0" y="236"/>
                    <a:pt x="0" y="236"/>
                  </a:cubicBezTo>
                  <a:cubicBezTo>
                    <a:pt x="57" y="236"/>
                    <a:pt x="57" y="236"/>
                    <a:pt x="57" y="236"/>
                  </a:cubicBezTo>
                  <a:lnTo>
                    <a:pt x="57" y="204"/>
                  </a:lnTo>
                  <a:close/>
                </a:path>
              </a:pathLst>
            </a:custGeom>
            <a:solidFill>
              <a:schemeClr val="accent2"/>
            </a:solidFill>
            <a:ln>
              <a:noFill/>
            </a:ln>
          </p:spPr>
          <p:txBody>
            <a:bodyPr vert="horz" wrap="square" lIns="91414" tIns="45706" rIns="91414" bIns="45706" numCol="1" anchor="t" anchorCtr="0" compatLnSpc="1">
              <a:prstTxWarp prst="textNoShape">
                <a:avLst/>
              </a:prstTxWarp>
            </a:bodyPr>
            <a:lstStyle/>
            <a:p>
              <a:pPr defTabSz="896214"/>
              <a:endParaRPr lang="en-US" kern="0">
                <a:solidFill>
                  <a:sysClr val="windowText" lastClr="000000"/>
                </a:solidFill>
              </a:endParaRPr>
            </a:p>
          </p:txBody>
        </p:sp>
        <p:sp>
          <p:nvSpPr>
            <p:cNvPr id="16" name="Freeform 7"/>
            <p:cNvSpPr>
              <a:spLocks/>
            </p:cNvSpPr>
            <p:nvPr/>
          </p:nvSpPr>
          <p:spPr bwMode="auto">
            <a:xfrm>
              <a:off x="6156325" y="1387475"/>
              <a:ext cx="190500" cy="155575"/>
            </a:xfrm>
            <a:custGeom>
              <a:avLst/>
              <a:gdLst>
                <a:gd name="T0" fmla="*/ 82 w 157"/>
                <a:gd name="T1" fmla="*/ 12 h 130"/>
                <a:gd name="T2" fmla="*/ 42 w 157"/>
                <a:gd name="T3" fmla="*/ 30 h 130"/>
                <a:gd name="T4" fmla="*/ 32 w 157"/>
                <a:gd name="T5" fmla="*/ 45 h 130"/>
                <a:gd name="T6" fmla="*/ 12 w 157"/>
                <a:gd name="T7" fmla="*/ 66 h 130"/>
                <a:gd name="T8" fmla="*/ 7 w 157"/>
                <a:gd name="T9" fmla="*/ 68 h 130"/>
                <a:gd name="T10" fmla="*/ 1 w 157"/>
                <a:gd name="T11" fmla="*/ 65 h 130"/>
                <a:gd name="T12" fmla="*/ 3 w 157"/>
                <a:gd name="T13" fmla="*/ 58 h 130"/>
                <a:gd name="T14" fmla="*/ 23 w 157"/>
                <a:gd name="T15" fmla="*/ 38 h 130"/>
                <a:gd name="T16" fmla="*/ 36 w 157"/>
                <a:gd name="T17" fmla="*/ 21 h 130"/>
                <a:gd name="T18" fmla="*/ 74 w 157"/>
                <a:gd name="T19" fmla="*/ 2 h 130"/>
                <a:gd name="T20" fmla="*/ 117 w 157"/>
                <a:gd name="T21" fmla="*/ 11 h 130"/>
                <a:gd name="T22" fmla="*/ 146 w 157"/>
                <a:gd name="T23" fmla="*/ 48 h 130"/>
                <a:gd name="T24" fmla="*/ 146 w 157"/>
                <a:gd name="T25" fmla="*/ 61 h 130"/>
                <a:gd name="T26" fmla="*/ 143 w 157"/>
                <a:gd name="T27" fmla="*/ 85 h 130"/>
                <a:gd name="T28" fmla="*/ 142 w 157"/>
                <a:gd name="T29" fmla="*/ 96 h 130"/>
                <a:gd name="T30" fmla="*/ 145 w 157"/>
                <a:gd name="T31" fmla="*/ 108 h 130"/>
                <a:gd name="T32" fmla="*/ 155 w 157"/>
                <a:gd name="T33" fmla="*/ 119 h 130"/>
                <a:gd name="T34" fmla="*/ 157 w 157"/>
                <a:gd name="T35" fmla="*/ 125 h 130"/>
                <a:gd name="T36" fmla="*/ 148 w 157"/>
                <a:gd name="T37" fmla="*/ 128 h 130"/>
                <a:gd name="T38" fmla="*/ 131 w 157"/>
                <a:gd name="T39" fmla="*/ 103 h 130"/>
                <a:gd name="T40" fmla="*/ 131 w 157"/>
                <a:gd name="T41" fmla="*/ 91 h 130"/>
                <a:gd name="T42" fmla="*/ 134 w 157"/>
                <a:gd name="T43" fmla="*/ 67 h 130"/>
                <a:gd name="T44" fmla="*/ 135 w 157"/>
                <a:gd name="T45" fmla="*/ 52 h 130"/>
                <a:gd name="T46" fmla="*/ 128 w 157"/>
                <a:gd name="T47" fmla="*/ 37 h 130"/>
                <a:gd name="T48" fmla="*/ 92 w 157"/>
                <a:gd name="T49" fmla="*/ 13 h 130"/>
                <a:gd name="T50" fmla="*/ 82 w 157"/>
                <a:gd name="T51" fmla="*/ 12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57" h="130">
                  <a:moveTo>
                    <a:pt x="82" y="12"/>
                  </a:moveTo>
                  <a:cubicBezTo>
                    <a:pt x="66" y="12"/>
                    <a:pt x="53" y="19"/>
                    <a:pt x="42" y="30"/>
                  </a:cubicBezTo>
                  <a:cubicBezTo>
                    <a:pt x="38" y="35"/>
                    <a:pt x="35" y="40"/>
                    <a:pt x="32" y="45"/>
                  </a:cubicBezTo>
                  <a:cubicBezTo>
                    <a:pt x="27" y="53"/>
                    <a:pt x="20" y="60"/>
                    <a:pt x="12" y="66"/>
                  </a:cubicBezTo>
                  <a:cubicBezTo>
                    <a:pt x="11" y="67"/>
                    <a:pt x="9" y="68"/>
                    <a:pt x="7" y="68"/>
                  </a:cubicBezTo>
                  <a:cubicBezTo>
                    <a:pt x="5" y="69"/>
                    <a:pt x="2" y="67"/>
                    <a:pt x="1" y="65"/>
                  </a:cubicBezTo>
                  <a:cubicBezTo>
                    <a:pt x="0" y="63"/>
                    <a:pt x="1" y="60"/>
                    <a:pt x="3" y="58"/>
                  </a:cubicBezTo>
                  <a:cubicBezTo>
                    <a:pt x="11" y="53"/>
                    <a:pt x="18" y="46"/>
                    <a:pt x="23" y="38"/>
                  </a:cubicBezTo>
                  <a:cubicBezTo>
                    <a:pt x="26" y="32"/>
                    <a:pt x="31" y="26"/>
                    <a:pt x="36" y="21"/>
                  </a:cubicBezTo>
                  <a:cubicBezTo>
                    <a:pt x="46" y="10"/>
                    <a:pt x="59" y="3"/>
                    <a:pt x="74" y="2"/>
                  </a:cubicBezTo>
                  <a:cubicBezTo>
                    <a:pt x="89" y="0"/>
                    <a:pt x="104" y="3"/>
                    <a:pt x="117" y="11"/>
                  </a:cubicBezTo>
                  <a:cubicBezTo>
                    <a:pt x="131" y="20"/>
                    <a:pt x="141" y="32"/>
                    <a:pt x="146" y="48"/>
                  </a:cubicBezTo>
                  <a:cubicBezTo>
                    <a:pt x="147" y="52"/>
                    <a:pt x="147" y="57"/>
                    <a:pt x="146" y="61"/>
                  </a:cubicBezTo>
                  <a:cubicBezTo>
                    <a:pt x="145" y="69"/>
                    <a:pt x="144" y="77"/>
                    <a:pt x="143" y="85"/>
                  </a:cubicBezTo>
                  <a:cubicBezTo>
                    <a:pt x="143" y="89"/>
                    <a:pt x="142" y="93"/>
                    <a:pt x="142" y="96"/>
                  </a:cubicBezTo>
                  <a:cubicBezTo>
                    <a:pt x="142" y="101"/>
                    <a:pt x="143" y="105"/>
                    <a:pt x="145" y="108"/>
                  </a:cubicBezTo>
                  <a:cubicBezTo>
                    <a:pt x="148" y="112"/>
                    <a:pt x="151" y="116"/>
                    <a:pt x="155" y="119"/>
                  </a:cubicBezTo>
                  <a:cubicBezTo>
                    <a:pt x="157" y="121"/>
                    <a:pt x="157" y="123"/>
                    <a:pt x="157" y="125"/>
                  </a:cubicBezTo>
                  <a:cubicBezTo>
                    <a:pt x="156" y="129"/>
                    <a:pt x="151" y="130"/>
                    <a:pt x="148" y="128"/>
                  </a:cubicBezTo>
                  <a:cubicBezTo>
                    <a:pt x="140" y="121"/>
                    <a:pt x="133" y="113"/>
                    <a:pt x="131" y="103"/>
                  </a:cubicBezTo>
                  <a:cubicBezTo>
                    <a:pt x="130" y="99"/>
                    <a:pt x="130" y="95"/>
                    <a:pt x="131" y="91"/>
                  </a:cubicBezTo>
                  <a:cubicBezTo>
                    <a:pt x="132" y="83"/>
                    <a:pt x="133" y="75"/>
                    <a:pt x="134" y="67"/>
                  </a:cubicBezTo>
                  <a:cubicBezTo>
                    <a:pt x="135" y="62"/>
                    <a:pt x="136" y="57"/>
                    <a:pt x="135" y="52"/>
                  </a:cubicBezTo>
                  <a:cubicBezTo>
                    <a:pt x="134" y="47"/>
                    <a:pt x="131" y="42"/>
                    <a:pt x="128" y="37"/>
                  </a:cubicBezTo>
                  <a:cubicBezTo>
                    <a:pt x="120" y="24"/>
                    <a:pt x="108" y="16"/>
                    <a:pt x="92" y="13"/>
                  </a:cubicBezTo>
                  <a:cubicBezTo>
                    <a:pt x="88" y="13"/>
                    <a:pt x="85" y="13"/>
                    <a:pt x="82" y="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896214"/>
              <a:endParaRPr lang="en-US" kern="0">
                <a:solidFill>
                  <a:sysClr val="windowText" lastClr="000000"/>
                </a:solidFill>
              </a:endParaRPr>
            </a:p>
          </p:txBody>
        </p:sp>
        <p:sp>
          <p:nvSpPr>
            <p:cNvPr id="17" name="Freeform 8"/>
            <p:cNvSpPr>
              <a:spLocks/>
            </p:cNvSpPr>
            <p:nvPr/>
          </p:nvSpPr>
          <p:spPr bwMode="auto">
            <a:xfrm>
              <a:off x="6156325" y="1435100"/>
              <a:ext cx="133350" cy="139700"/>
            </a:xfrm>
            <a:custGeom>
              <a:avLst/>
              <a:gdLst>
                <a:gd name="T0" fmla="*/ 83 w 111"/>
                <a:gd name="T1" fmla="*/ 0 h 116"/>
                <a:gd name="T2" fmla="*/ 107 w 111"/>
                <a:gd name="T3" fmla="*/ 17 h 116"/>
                <a:gd name="T4" fmla="*/ 106 w 111"/>
                <a:gd name="T5" fmla="*/ 44 h 116"/>
                <a:gd name="T6" fmla="*/ 90 w 111"/>
                <a:gd name="T7" fmla="*/ 67 h 116"/>
                <a:gd name="T8" fmla="*/ 54 w 111"/>
                <a:gd name="T9" fmla="*/ 100 h 116"/>
                <a:gd name="T10" fmla="*/ 37 w 111"/>
                <a:gd name="T11" fmla="*/ 113 h 116"/>
                <a:gd name="T12" fmla="*/ 28 w 111"/>
                <a:gd name="T13" fmla="*/ 110 h 116"/>
                <a:gd name="T14" fmla="*/ 30 w 111"/>
                <a:gd name="T15" fmla="*/ 104 h 116"/>
                <a:gd name="T16" fmla="*/ 48 w 111"/>
                <a:gd name="T17" fmla="*/ 91 h 116"/>
                <a:gd name="T18" fmla="*/ 82 w 111"/>
                <a:gd name="T19" fmla="*/ 59 h 116"/>
                <a:gd name="T20" fmla="*/ 96 w 111"/>
                <a:gd name="T21" fmla="*/ 39 h 116"/>
                <a:gd name="T22" fmla="*/ 98 w 111"/>
                <a:gd name="T23" fmla="*/ 27 h 116"/>
                <a:gd name="T24" fmla="*/ 95 w 111"/>
                <a:gd name="T25" fmla="*/ 18 h 116"/>
                <a:gd name="T26" fmla="*/ 76 w 111"/>
                <a:gd name="T27" fmla="*/ 13 h 116"/>
                <a:gd name="T28" fmla="*/ 67 w 111"/>
                <a:gd name="T29" fmla="*/ 23 h 116"/>
                <a:gd name="T30" fmla="*/ 56 w 111"/>
                <a:gd name="T31" fmla="*/ 41 h 116"/>
                <a:gd name="T32" fmla="*/ 33 w 111"/>
                <a:gd name="T33" fmla="*/ 63 h 116"/>
                <a:gd name="T34" fmla="*/ 10 w 111"/>
                <a:gd name="T35" fmla="*/ 79 h 116"/>
                <a:gd name="T36" fmla="*/ 2 w 111"/>
                <a:gd name="T37" fmla="*/ 78 h 116"/>
                <a:gd name="T38" fmla="*/ 4 w 111"/>
                <a:gd name="T39" fmla="*/ 70 h 116"/>
                <a:gd name="T40" fmla="*/ 26 w 111"/>
                <a:gd name="T41" fmla="*/ 55 h 116"/>
                <a:gd name="T42" fmla="*/ 56 w 111"/>
                <a:gd name="T43" fmla="*/ 19 h 116"/>
                <a:gd name="T44" fmla="*/ 73 w 111"/>
                <a:gd name="T45" fmla="*/ 2 h 116"/>
                <a:gd name="T46" fmla="*/ 83 w 111"/>
                <a:gd name="T47"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1" h="116">
                  <a:moveTo>
                    <a:pt x="83" y="0"/>
                  </a:moveTo>
                  <a:cubicBezTo>
                    <a:pt x="93" y="0"/>
                    <a:pt x="102" y="7"/>
                    <a:pt x="107" y="17"/>
                  </a:cubicBezTo>
                  <a:cubicBezTo>
                    <a:pt x="111" y="26"/>
                    <a:pt x="110" y="35"/>
                    <a:pt x="106" y="44"/>
                  </a:cubicBezTo>
                  <a:cubicBezTo>
                    <a:pt x="102" y="52"/>
                    <a:pt x="96" y="60"/>
                    <a:pt x="90" y="67"/>
                  </a:cubicBezTo>
                  <a:cubicBezTo>
                    <a:pt x="79" y="79"/>
                    <a:pt x="67" y="90"/>
                    <a:pt x="54" y="100"/>
                  </a:cubicBezTo>
                  <a:cubicBezTo>
                    <a:pt x="48" y="105"/>
                    <a:pt x="43" y="109"/>
                    <a:pt x="37" y="113"/>
                  </a:cubicBezTo>
                  <a:cubicBezTo>
                    <a:pt x="33" y="116"/>
                    <a:pt x="29" y="114"/>
                    <a:pt x="28" y="110"/>
                  </a:cubicBezTo>
                  <a:cubicBezTo>
                    <a:pt x="27" y="108"/>
                    <a:pt x="28" y="106"/>
                    <a:pt x="30" y="104"/>
                  </a:cubicBezTo>
                  <a:cubicBezTo>
                    <a:pt x="36" y="100"/>
                    <a:pt x="42" y="96"/>
                    <a:pt x="48" y="91"/>
                  </a:cubicBezTo>
                  <a:cubicBezTo>
                    <a:pt x="60" y="81"/>
                    <a:pt x="72" y="71"/>
                    <a:pt x="82" y="59"/>
                  </a:cubicBezTo>
                  <a:cubicBezTo>
                    <a:pt x="88" y="53"/>
                    <a:pt x="93" y="46"/>
                    <a:pt x="96" y="39"/>
                  </a:cubicBezTo>
                  <a:cubicBezTo>
                    <a:pt x="98" y="35"/>
                    <a:pt x="99" y="31"/>
                    <a:pt x="98" y="27"/>
                  </a:cubicBezTo>
                  <a:cubicBezTo>
                    <a:pt x="98" y="24"/>
                    <a:pt x="97" y="21"/>
                    <a:pt x="95" y="18"/>
                  </a:cubicBezTo>
                  <a:cubicBezTo>
                    <a:pt x="91" y="12"/>
                    <a:pt x="83" y="10"/>
                    <a:pt x="76" y="13"/>
                  </a:cubicBezTo>
                  <a:cubicBezTo>
                    <a:pt x="71" y="15"/>
                    <a:pt x="69" y="19"/>
                    <a:pt x="67" y="23"/>
                  </a:cubicBezTo>
                  <a:cubicBezTo>
                    <a:pt x="64" y="29"/>
                    <a:pt x="60" y="35"/>
                    <a:pt x="56" y="41"/>
                  </a:cubicBezTo>
                  <a:cubicBezTo>
                    <a:pt x="50" y="50"/>
                    <a:pt x="42" y="57"/>
                    <a:pt x="33" y="63"/>
                  </a:cubicBezTo>
                  <a:cubicBezTo>
                    <a:pt x="26" y="69"/>
                    <a:pt x="18" y="74"/>
                    <a:pt x="10" y="79"/>
                  </a:cubicBezTo>
                  <a:cubicBezTo>
                    <a:pt x="8" y="81"/>
                    <a:pt x="4" y="81"/>
                    <a:pt x="2" y="78"/>
                  </a:cubicBezTo>
                  <a:cubicBezTo>
                    <a:pt x="0" y="76"/>
                    <a:pt x="1" y="72"/>
                    <a:pt x="4" y="70"/>
                  </a:cubicBezTo>
                  <a:cubicBezTo>
                    <a:pt x="11" y="65"/>
                    <a:pt x="18" y="60"/>
                    <a:pt x="26" y="55"/>
                  </a:cubicBezTo>
                  <a:cubicBezTo>
                    <a:pt x="39" y="46"/>
                    <a:pt x="49" y="33"/>
                    <a:pt x="56" y="19"/>
                  </a:cubicBezTo>
                  <a:cubicBezTo>
                    <a:pt x="59" y="11"/>
                    <a:pt x="65" y="6"/>
                    <a:pt x="73" y="2"/>
                  </a:cubicBezTo>
                  <a:cubicBezTo>
                    <a:pt x="76" y="1"/>
                    <a:pt x="79" y="0"/>
                    <a:pt x="83"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896214"/>
              <a:endParaRPr lang="en-US" kern="0">
                <a:solidFill>
                  <a:sysClr val="windowText" lastClr="000000"/>
                </a:solidFill>
              </a:endParaRPr>
            </a:p>
          </p:txBody>
        </p:sp>
        <p:sp>
          <p:nvSpPr>
            <p:cNvPr id="18" name="Freeform 9"/>
            <p:cNvSpPr>
              <a:spLocks/>
            </p:cNvSpPr>
            <p:nvPr/>
          </p:nvSpPr>
          <p:spPr bwMode="auto">
            <a:xfrm>
              <a:off x="6156325" y="1411288"/>
              <a:ext cx="177800" cy="149225"/>
            </a:xfrm>
            <a:custGeom>
              <a:avLst/>
              <a:gdLst>
                <a:gd name="T0" fmla="*/ 127 w 147"/>
                <a:gd name="T1" fmla="*/ 44 h 124"/>
                <a:gd name="T2" fmla="*/ 124 w 147"/>
                <a:gd name="T3" fmla="*/ 63 h 124"/>
                <a:gd name="T4" fmla="*/ 122 w 147"/>
                <a:gd name="T5" fmla="*/ 82 h 124"/>
                <a:gd name="T6" fmla="*/ 127 w 147"/>
                <a:gd name="T7" fmla="*/ 101 h 124"/>
                <a:gd name="T8" fmla="*/ 139 w 147"/>
                <a:gd name="T9" fmla="*/ 112 h 124"/>
                <a:gd name="T10" fmla="*/ 142 w 147"/>
                <a:gd name="T11" fmla="*/ 113 h 124"/>
                <a:gd name="T12" fmla="*/ 145 w 147"/>
                <a:gd name="T13" fmla="*/ 120 h 124"/>
                <a:gd name="T14" fmla="*/ 138 w 147"/>
                <a:gd name="T15" fmla="*/ 123 h 124"/>
                <a:gd name="T16" fmla="*/ 114 w 147"/>
                <a:gd name="T17" fmla="*/ 100 h 124"/>
                <a:gd name="T18" fmla="*/ 111 w 147"/>
                <a:gd name="T19" fmla="*/ 78 h 124"/>
                <a:gd name="T20" fmla="*/ 113 w 147"/>
                <a:gd name="T21" fmla="*/ 62 h 124"/>
                <a:gd name="T22" fmla="*/ 116 w 147"/>
                <a:gd name="T23" fmla="*/ 45 h 124"/>
                <a:gd name="T24" fmla="*/ 101 w 147"/>
                <a:gd name="T25" fmla="*/ 18 h 124"/>
                <a:gd name="T26" fmla="*/ 58 w 147"/>
                <a:gd name="T27" fmla="*/ 21 h 124"/>
                <a:gd name="T28" fmla="*/ 46 w 147"/>
                <a:gd name="T29" fmla="*/ 38 h 124"/>
                <a:gd name="T30" fmla="*/ 28 w 147"/>
                <a:gd name="T31" fmla="*/ 61 h 124"/>
                <a:gd name="T32" fmla="*/ 9 w 147"/>
                <a:gd name="T33" fmla="*/ 75 h 124"/>
                <a:gd name="T34" fmla="*/ 3 w 147"/>
                <a:gd name="T35" fmla="*/ 75 h 124"/>
                <a:gd name="T36" fmla="*/ 0 w 147"/>
                <a:gd name="T37" fmla="*/ 70 h 124"/>
                <a:gd name="T38" fmla="*/ 3 w 147"/>
                <a:gd name="T39" fmla="*/ 65 h 124"/>
                <a:gd name="T40" fmla="*/ 23 w 147"/>
                <a:gd name="T41" fmla="*/ 50 h 124"/>
                <a:gd name="T42" fmla="*/ 35 w 147"/>
                <a:gd name="T43" fmla="*/ 34 h 124"/>
                <a:gd name="T44" fmla="*/ 54 w 147"/>
                <a:gd name="T45" fmla="*/ 10 h 124"/>
                <a:gd name="T46" fmla="*/ 86 w 147"/>
                <a:gd name="T47" fmla="*/ 1 h 124"/>
                <a:gd name="T48" fmla="*/ 126 w 147"/>
                <a:gd name="T49" fmla="*/ 33 h 124"/>
                <a:gd name="T50" fmla="*/ 127 w 147"/>
                <a:gd name="T51" fmla="*/ 44 h 124"/>
                <a:gd name="T52" fmla="*/ 127 w 147"/>
                <a:gd name="T53" fmla="*/ 44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47" h="124">
                  <a:moveTo>
                    <a:pt x="127" y="44"/>
                  </a:moveTo>
                  <a:cubicBezTo>
                    <a:pt x="127" y="50"/>
                    <a:pt x="126" y="57"/>
                    <a:pt x="124" y="63"/>
                  </a:cubicBezTo>
                  <a:cubicBezTo>
                    <a:pt x="123" y="69"/>
                    <a:pt x="122" y="76"/>
                    <a:pt x="122" y="82"/>
                  </a:cubicBezTo>
                  <a:cubicBezTo>
                    <a:pt x="122" y="89"/>
                    <a:pt x="124" y="95"/>
                    <a:pt x="127" y="101"/>
                  </a:cubicBezTo>
                  <a:cubicBezTo>
                    <a:pt x="129" y="106"/>
                    <a:pt x="133" y="110"/>
                    <a:pt x="139" y="112"/>
                  </a:cubicBezTo>
                  <a:cubicBezTo>
                    <a:pt x="140" y="112"/>
                    <a:pt x="141" y="112"/>
                    <a:pt x="142" y="113"/>
                  </a:cubicBezTo>
                  <a:cubicBezTo>
                    <a:pt x="145" y="114"/>
                    <a:pt x="147" y="117"/>
                    <a:pt x="145" y="120"/>
                  </a:cubicBezTo>
                  <a:cubicBezTo>
                    <a:pt x="144" y="123"/>
                    <a:pt x="141" y="124"/>
                    <a:pt x="138" y="123"/>
                  </a:cubicBezTo>
                  <a:cubicBezTo>
                    <a:pt x="126" y="119"/>
                    <a:pt x="118" y="112"/>
                    <a:pt x="114" y="100"/>
                  </a:cubicBezTo>
                  <a:cubicBezTo>
                    <a:pt x="111" y="93"/>
                    <a:pt x="110" y="85"/>
                    <a:pt x="111" y="78"/>
                  </a:cubicBezTo>
                  <a:cubicBezTo>
                    <a:pt x="111" y="72"/>
                    <a:pt x="112" y="67"/>
                    <a:pt x="113" y="62"/>
                  </a:cubicBezTo>
                  <a:cubicBezTo>
                    <a:pt x="114" y="56"/>
                    <a:pt x="115" y="50"/>
                    <a:pt x="116" y="45"/>
                  </a:cubicBezTo>
                  <a:cubicBezTo>
                    <a:pt x="116" y="33"/>
                    <a:pt x="111" y="24"/>
                    <a:pt x="101" y="18"/>
                  </a:cubicBezTo>
                  <a:cubicBezTo>
                    <a:pt x="87" y="8"/>
                    <a:pt x="70" y="10"/>
                    <a:pt x="58" y="21"/>
                  </a:cubicBezTo>
                  <a:cubicBezTo>
                    <a:pt x="53" y="26"/>
                    <a:pt x="48" y="31"/>
                    <a:pt x="46" y="38"/>
                  </a:cubicBezTo>
                  <a:cubicBezTo>
                    <a:pt x="42" y="47"/>
                    <a:pt x="36" y="54"/>
                    <a:pt x="28" y="61"/>
                  </a:cubicBezTo>
                  <a:cubicBezTo>
                    <a:pt x="22" y="66"/>
                    <a:pt x="16" y="71"/>
                    <a:pt x="9" y="75"/>
                  </a:cubicBezTo>
                  <a:cubicBezTo>
                    <a:pt x="7" y="76"/>
                    <a:pt x="5" y="76"/>
                    <a:pt x="3" y="75"/>
                  </a:cubicBezTo>
                  <a:cubicBezTo>
                    <a:pt x="1" y="74"/>
                    <a:pt x="0" y="72"/>
                    <a:pt x="0" y="70"/>
                  </a:cubicBezTo>
                  <a:cubicBezTo>
                    <a:pt x="0" y="68"/>
                    <a:pt x="1" y="66"/>
                    <a:pt x="3" y="65"/>
                  </a:cubicBezTo>
                  <a:cubicBezTo>
                    <a:pt x="10" y="61"/>
                    <a:pt x="17" y="56"/>
                    <a:pt x="23" y="50"/>
                  </a:cubicBezTo>
                  <a:cubicBezTo>
                    <a:pt x="28" y="45"/>
                    <a:pt x="32" y="40"/>
                    <a:pt x="35" y="34"/>
                  </a:cubicBezTo>
                  <a:cubicBezTo>
                    <a:pt x="39" y="24"/>
                    <a:pt x="45" y="16"/>
                    <a:pt x="54" y="10"/>
                  </a:cubicBezTo>
                  <a:cubicBezTo>
                    <a:pt x="63" y="3"/>
                    <a:pt x="74" y="0"/>
                    <a:pt x="86" y="1"/>
                  </a:cubicBezTo>
                  <a:cubicBezTo>
                    <a:pt x="105" y="2"/>
                    <a:pt x="122" y="17"/>
                    <a:pt x="126" y="33"/>
                  </a:cubicBezTo>
                  <a:cubicBezTo>
                    <a:pt x="127" y="37"/>
                    <a:pt x="127" y="40"/>
                    <a:pt x="127" y="44"/>
                  </a:cubicBezTo>
                  <a:cubicBezTo>
                    <a:pt x="127" y="44"/>
                    <a:pt x="127" y="44"/>
                    <a:pt x="127" y="4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896214"/>
              <a:endParaRPr lang="en-US" kern="0">
                <a:solidFill>
                  <a:sysClr val="windowText" lastClr="000000"/>
                </a:solidFill>
              </a:endParaRPr>
            </a:p>
          </p:txBody>
        </p:sp>
        <p:sp>
          <p:nvSpPr>
            <p:cNvPr id="19" name="Freeform 10"/>
            <p:cNvSpPr>
              <a:spLocks/>
            </p:cNvSpPr>
            <p:nvPr/>
          </p:nvSpPr>
          <p:spPr bwMode="auto">
            <a:xfrm>
              <a:off x="6159500" y="1366838"/>
              <a:ext cx="187325" cy="68262"/>
            </a:xfrm>
            <a:custGeom>
              <a:avLst/>
              <a:gdLst>
                <a:gd name="T0" fmla="*/ 155 w 155"/>
                <a:gd name="T1" fmla="*/ 42 h 58"/>
                <a:gd name="T2" fmla="*/ 151 w 155"/>
                <a:gd name="T3" fmla="*/ 47 h 58"/>
                <a:gd name="T4" fmla="*/ 145 w 155"/>
                <a:gd name="T5" fmla="*/ 45 h 58"/>
                <a:gd name="T6" fmla="*/ 133 w 155"/>
                <a:gd name="T7" fmla="*/ 33 h 58"/>
                <a:gd name="T8" fmla="*/ 97 w 155"/>
                <a:gd name="T9" fmla="*/ 13 h 58"/>
                <a:gd name="T10" fmla="*/ 72 w 155"/>
                <a:gd name="T11" fmla="*/ 12 h 58"/>
                <a:gd name="T12" fmla="*/ 46 w 155"/>
                <a:gd name="T13" fmla="*/ 19 h 58"/>
                <a:gd name="T14" fmla="*/ 25 w 155"/>
                <a:gd name="T15" fmla="*/ 36 h 58"/>
                <a:gd name="T16" fmla="*/ 11 w 155"/>
                <a:gd name="T17" fmla="*/ 54 h 58"/>
                <a:gd name="T18" fmla="*/ 3 w 155"/>
                <a:gd name="T19" fmla="*/ 56 h 58"/>
                <a:gd name="T20" fmla="*/ 2 w 155"/>
                <a:gd name="T21" fmla="*/ 49 h 58"/>
                <a:gd name="T22" fmla="*/ 26 w 155"/>
                <a:gd name="T23" fmla="*/ 19 h 58"/>
                <a:gd name="T24" fmla="*/ 63 w 155"/>
                <a:gd name="T25" fmla="*/ 2 h 58"/>
                <a:gd name="T26" fmla="*/ 91 w 155"/>
                <a:gd name="T27" fmla="*/ 1 h 58"/>
                <a:gd name="T28" fmla="*/ 126 w 155"/>
                <a:gd name="T29" fmla="*/ 13 h 58"/>
                <a:gd name="T30" fmla="*/ 153 w 155"/>
                <a:gd name="T31" fmla="*/ 38 h 58"/>
                <a:gd name="T32" fmla="*/ 155 w 155"/>
                <a:gd name="T33" fmla="*/ 42 h 58"/>
                <a:gd name="T34" fmla="*/ 155 w 155"/>
                <a:gd name="T35" fmla="*/ 4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5" h="58">
                  <a:moveTo>
                    <a:pt x="155" y="42"/>
                  </a:moveTo>
                  <a:cubicBezTo>
                    <a:pt x="155" y="44"/>
                    <a:pt x="153" y="46"/>
                    <a:pt x="151" y="47"/>
                  </a:cubicBezTo>
                  <a:cubicBezTo>
                    <a:pt x="149" y="48"/>
                    <a:pt x="146" y="47"/>
                    <a:pt x="145" y="45"/>
                  </a:cubicBezTo>
                  <a:cubicBezTo>
                    <a:pt x="141" y="40"/>
                    <a:pt x="137" y="36"/>
                    <a:pt x="133" y="33"/>
                  </a:cubicBezTo>
                  <a:cubicBezTo>
                    <a:pt x="123" y="23"/>
                    <a:pt x="111" y="16"/>
                    <a:pt x="97" y="13"/>
                  </a:cubicBezTo>
                  <a:cubicBezTo>
                    <a:pt x="89" y="11"/>
                    <a:pt x="80" y="11"/>
                    <a:pt x="72" y="12"/>
                  </a:cubicBezTo>
                  <a:cubicBezTo>
                    <a:pt x="63" y="12"/>
                    <a:pt x="54" y="15"/>
                    <a:pt x="46" y="19"/>
                  </a:cubicBezTo>
                  <a:cubicBezTo>
                    <a:pt x="38" y="23"/>
                    <a:pt x="31" y="29"/>
                    <a:pt x="25" y="36"/>
                  </a:cubicBezTo>
                  <a:cubicBezTo>
                    <a:pt x="20" y="42"/>
                    <a:pt x="15" y="48"/>
                    <a:pt x="11" y="54"/>
                  </a:cubicBezTo>
                  <a:cubicBezTo>
                    <a:pt x="10" y="57"/>
                    <a:pt x="6" y="58"/>
                    <a:pt x="3" y="56"/>
                  </a:cubicBezTo>
                  <a:cubicBezTo>
                    <a:pt x="1" y="55"/>
                    <a:pt x="0" y="51"/>
                    <a:pt x="2" y="49"/>
                  </a:cubicBezTo>
                  <a:cubicBezTo>
                    <a:pt x="8" y="38"/>
                    <a:pt x="16" y="28"/>
                    <a:pt x="26" y="19"/>
                  </a:cubicBezTo>
                  <a:cubicBezTo>
                    <a:pt x="37" y="10"/>
                    <a:pt x="49" y="4"/>
                    <a:pt x="63" y="2"/>
                  </a:cubicBezTo>
                  <a:cubicBezTo>
                    <a:pt x="72" y="0"/>
                    <a:pt x="82" y="0"/>
                    <a:pt x="91" y="1"/>
                  </a:cubicBezTo>
                  <a:cubicBezTo>
                    <a:pt x="104" y="2"/>
                    <a:pt x="115" y="7"/>
                    <a:pt x="126" y="13"/>
                  </a:cubicBezTo>
                  <a:cubicBezTo>
                    <a:pt x="137" y="20"/>
                    <a:pt x="146" y="28"/>
                    <a:pt x="153" y="38"/>
                  </a:cubicBezTo>
                  <a:cubicBezTo>
                    <a:pt x="154" y="39"/>
                    <a:pt x="155" y="40"/>
                    <a:pt x="155" y="42"/>
                  </a:cubicBezTo>
                  <a:cubicBezTo>
                    <a:pt x="155" y="42"/>
                    <a:pt x="155" y="42"/>
                    <a:pt x="155" y="4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896214"/>
              <a:endParaRPr lang="en-US" kern="0">
                <a:solidFill>
                  <a:sysClr val="windowText" lastClr="000000"/>
                </a:solidFill>
              </a:endParaRPr>
            </a:p>
          </p:txBody>
        </p:sp>
        <p:sp>
          <p:nvSpPr>
            <p:cNvPr id="20" name="Freeform 11"/>
            <p:cNvSpPr>
              <a:spLocks/>
            </p:cNvSpPr>
            <p:nvPr/>
          </p:nvSpPr>
          <p:spPr bwMode="auto">
            <a:xfrm>
              <a:off x="6167438" y="1341438"/>
              <a:ext cx="169863" cy="49212"/>
            </a:xfrm>
            <a:custGeom>
              <a:avLst/>
              <a:gdLst>
                <a:gd name="T0" fmla="*/ 141 w 141"/>
                <a:gd name="T1" fmla="*/ 28 h 40"/>
                <a:gd name="T2" fmla="*/ 138 w 141"/>
                <a:gd name="T3" fmla="*/ 33 h 40"/>
                <a:gd name="T4" fmla="*/ 132 w 141"/>
                <a:gd name="T5" fmla="*/ 32 h 40"/>
                <a:gd name="T6" fmla="*/ 127 w 141"/>
                <a:gd name="T7" fmla="*/ 29 h 40"/>
                <a:gd name="T8" fmla="*/ 84 w 141"/>
                <a:gd name="T9" fmla="*/ 13 h 40"/>
                <a:gd name="T10" fmla="*/ 42 w 141"/>
                <a:gd name="T11" fmla="*/ 17 h 40"/>
                <a:gd name="T12" fmla="*/ 15 w 141"/>
                <a:gd name="T13" fmla="*/ 33 h 40"/>
                <a:gd name="T14" fmla="*/ 11 w 141"/>
                <a:gd name="T15" fmla="*/ 37 h 40"/>
                <a:gd name="T16" fmla="*/ 3 w 141"/>
                <a:gd name="T17" fmla="*/ 38 h 40"/>
                <a:gd name="T18" fmla="*/ 3 w 141"/>
                <a:gd name="T19" fmla="*/ 30 h 40"/>
                <a:gd name="T20" fmla="*/ 18 w 141"/>
                <a:gd name="T21" fmla="*/ 17 h 40"/>
                <a:gd name="T22" fmla="*/ 58 w 141"/>
                <a:gd name="T23" fmla="*/ 2 h 40"/>
                <a:gd name="T24" fmla="*/ 116 w 141"/>
                <a:gd name="T25" fmla="*/ 10 h 40"/>
                <a:gd name="T26" fmla="*/ 138 w 141"/>
                <a:gd name="T27" fmla="*/ 23 h 40"/>
                <a:gd name="T28" fmla="*/ 141 w 141"/>
                <a:gd name="T29" fmla="*/ 28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1" h="40">
                  <a:moveTo>
                    <a:pt x="141" y="28"/>
                  </a:moveTo>
                  <a:cubicBezTo>
                    <a:pt x="141" y="30"/>
                    <a:pt x="140" y="32"/>
                    <a:pt x="138" y="33"/>
                  </a:cubicBezTo>
                  <a:cubicBezTo>
                    <a:pt x="136" y="34"/>
                    <a:pt x="133" y="34"/>
                    <a:pt x="132" y="32"/>
                  </a:cubicBezTo>
                  <a:cubicBezTo>
                    <a:pt x="130" y="31"/>
                    <a:pt x="128" y="30"/>
                    <a:pt x="127" y="29"/>
                  </a:cubicBezTo>
                  <a:cubicBezTo>
                    <a:pt x="114" y="20"/>
                    <a:pt x="99" y="14"/>
                    <a:pt x="84" y="13"/>
                  </a:cubicBezTo>
                  <a:cubicBezTo>
                    <a:pt x="69" y="11"/>
                    <a:pt x="56" y="12"/>
                    <a:pt x="42" y="17"/>
                  </a:cubicBezTo>
                  <a:cubicBezTo>
                    <a:pt x="32" y="21"/>
                    <a:pt x="23" y="26"/>
                    <a:pt x="15" y="33"/>
                  </a:cubicBezTo>
                  <a:cubicBezTo>
                    <a:pt x="14" y="34"/>
                    <a:pt x="13" y="36"/>
                    <a:pt x="11" y="37"/>
                  </a:cubicBezTo>
                  <a:cubicBezTo>
                    <a:pt x="9" y="40"/>
                    <a:pt x="6" y="40"/>
                    <a:pt x="3" y="38"/>
                  </a:cubicBezTo>
                  <a:cubicBezTo>
                    <a:pt x="1" y="36"/>
                    <a:pt x="0" y="33"/>
                    <a:pt x="3" y="30"/>
                  </a:cubicBezTo>
                  <a:cubicBezTo>
                    <a:pt x="7" y="25"/>
                    <a:pt x="12" y="21"/>
                    <a:pt x="18" y="17"/>
                  </a:cubicBezTo>
                  <a:cubicBezTo>
                    <a:pt x="30" y="9"/>
                    <a:pt x="43" y="4"/>
                    <a:pt x="58" y="2"/>
                  </a:cubicBezTo>
                  <a:cubicBezTo>
                    <a:pt x="78" y="0"/>
                    <a:pt x="97" y="2"/>
                    <a:pt x="116" y="10"/>
                  </a:cubicBezTo>
                  <a:cubicBezTo>
                    <a:pt x="124" y="13"/>
                    <a:pt x="131" y="18"/>
                    <a:pt x="138" y="23"/>
                  </a:cubicBezTo>
                  <a:cubicBezTo>
                    <a:pt x="140" y="25"/>
                    <a:pt x="141" y="26"/>
                    <a:pt x="141" y="2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896214"/>
              <a:endParaRPr lang="en-US" kern="0">
                <a:solidFill>
                  <a:sysClr val="windowText" lastClr="000000"/>
                </a:solidFill>
              </a:endParaRPr>
            </a:p>
          </p:txBody>
        </p:sp>
        <p:sp>
          <p:nvSpPr>
            <p:cNvPr id="21" name="Freeform 12"/>
            <p:cNvSpPr>
              <a:spLocks/>
            </p:cNvSpPr>
            <p:nvPr/>
          </p:nvSpPr>
          <p:spPr bwMode="auto">
            <a:xfrm>
              <a:off x="6169025" y="1462088"/>
              <a:ext cx="93663" cy="96837"/>
            </a:xfrm>
            <a:custGeom>
              <a:avLst/>
              <a:gdLst>
                <a:gd name="T0" fmla="*/ 78 w 78"/>
                <a:gd name="T1" fmla="*/ 6 h 81"/>
                <a:gd name="T2" fmla="*/ 77 w 78"/>
                <a:gd name="T3" fmla="*/ 9 h 81"/>
                <a:gd name="T4" fmla="*/ 63 w 78"/>
                <a:gd name="T5" fmla="*/ 30 h 81"/>
                <a:gd name="T6" fmla="*/ 23 w 78"/>
                <a:gd name="T7" fmla="*/ 68 h 81"/>
                <a:gd name="T8" fmla="*/ 9 w 78"/>
                <a:gd name="T9" fmla="*/ 78 h 81"/>
                <a:gd name="T10" fmla="*/ 0 w 78"/>
                <a:gd name="T11" fmla="*/ 74 h 81"/>
                <a:gd name="T12" fmla="*/ 3 w 78"/>
                <a:gd name="T13" fmla="*/ 69 h 81"/>
                <a:gd name="T14" fmla="*/ 21 w 78"/>
                <a:gd name="T15" fmla="*/ 56 h 81"/>
                <a:gd name="T16" fmla="*/ 56 w 78"/>
                <a:gd name="T17" fmla="*/ 21 h 81"/>
                <a:gd name="T18" fmla="*/ 67 w 78"/>
                <a:gd name="T19" fmla="*/ 4 h 81"/>
                <a:gd name="T20" fmla="*/ 73 w 78"/>
                <a:gd name="T21" fmla="*/ 1 h 81"/>
                <a:gd name="T22" fmla="*/ 78 w 78"/>
                <a:gd name="T23" fmla="*/ 6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8" h="81">
                  <a:moveTo>
                    <a:pt x="78" y="6"/>
                  </a:moveTo>
                  <a:cubicBezTo>
                    <a:pt x="77" y="7"/>
                    <a:pt x="77" y="8"/>
                    <a:pt x="77" y="9"/>
                  </a:cubicBezTo>
                  <a:cubicBezTo>
                    <a:pt x="73" y="16"/>
                    <a:pt x="69" y="23"/>
                    <a:pt x="63" y="30"/>
                  </a:cubicBezTo>
                  <a:cubicBezTo>
                    <a:pt x="52" y="44"/>
                    <a:pt x="38" y="57"/>
                    <a:pt x="23" y="68"/>
                  </a:cubicBezTo>
                  <a:cubicBezTo>
                    <a:pt x="19" y="71"/>
                    <a:pt x="14" y="75"/>
                    <a:pt x="9" y="78"/>
                  </a:cubicBezTo>
                  <a:cubicBezTo>
                    <a:pt x="6" y="81"/>
                    <a:pt x="1" y="78"/>
                    <a:pt x="0" y="74"/>
                  </a:cubicBezTo>
                  <a:cubicBezTo>
                    <a:pt x="0" y="72"/>
                    <a:pt x="1" y="70"/>
                    <a:pt x="3" y="69"/>
                  </a:cubicBezTo>
                  <a:cubicBezTo>
                    <a:pt x="9" y="64"/>
                    <a:pt x="15" y="60"/>
                    <a:pt x="21" y="56"/>
                  </a:cubicBezTo>
                  <a:cubicBezTo>
                    <a:pt x="34" y="45"/>
                    <a:pt x="46" y="34"/>
                    <a:pt x="56" y="21"/>
                  </a:cubicBezTo>
                  <a:cubicBezTo>
                    <a:pt x="60" y="15"/>
                    <a:pt x="64" y="10"/>
                    <a:pt x="67" y="4"/>
                  </a:cubicBezTo>
                  <a:cubicBezTo>
                    <a:pt x="68" y="1"/>
                    <a:pt x="70" y="0"/>
                    <a:pt x="73" y="1"/>
                  </a:cubicBezTo>
                  <a:cubicBezTo>
                    <a:pt x="76" y="1"/>
                    <a:pt x="77" y="3"/>
                    <a:pt x="78"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896214"/>
              <a:endParaRPr lang="en-US" kern="0">
                <a:solidFill>
                  <a:sysClr val="windowText" lastClr="000000"/>
                </a:solidFill>
              </a:endParaRPr>
            </a:p>
          </p:txBody>
        </p:sp>
        <p:sp>
          <p:nvSpPr>
            <p:cNvPr id="22" name="Freeform 13"/>
            <p:cNvSpPr>
              <a:spLocks/>
            </p:cNvSpPr>
            <p:nvPr/>
          </p:nvSpPr>
          <p:spPr bwMode="auto">
            <a:xfrm>
              <a:off x="6334125" y="1430338"/>
              <a:ext cx="22225" cy="85725"/>
            </a:xfrm>
            <a:custGeom>
              <a:avLst/>
              <a:gdLst>
                <a:gd name="T0" fmla="*/ 18 w 18"/>
                <a:gd name="T1" fmla="*/ 36 h 72"/>
                <a:gd name="T2" fmla="*/ 14 w 18"/>
                <a:gd name="T3" fmla="*/ 68 h 72"/>
                <a:gd name="T4" fmla="*/ 8 w 18"/>
                <a:gd name="T5" fmla="*/ 72 h 72"/>
                <a:gd name="T6" fmla="*/ 3 w 18"/>
                <a:gd name="T7" fmla="*/ 68 h 72"/>
                <a:gd name="T8" fmla="*/ 3 w 18"/>
                <a:gd name="T9" fmla="*/ 65 h 72"/>
                <a:gd name="T10" fmla="*/ 6 w 18"/>
                <a:gd name="T11" fmla="*/ 35 h 72"/>
                <a:gd name="T12" fmla="*/ 2 w 18"/>
                <a:gd name="T13" fmla="*/ 12 h 72"/>
                <a:gd name="T14" fmla="*/ 1 w 18"/>
                <a:gd name="T15" fmla="*/ 9 h 72"/>
                <a:gd name="T16" fmla="*/ 4 w 18"/>
                <a:gd name="T17" fmla="*/ 2 h 72"/>
                <a:gd name="T18" fmla="*/ 12 w 18"/>
                <a:gd name="T19" fmla="*/ 4 h 72"/>
                <a:gd name="T20" fmla="*/ 15 w 18"/>
                <a:gd name="T21" fmla="*/ 16 h 72"/>
                <a:gd name="T22" fmla="*/ 18 w 18"/>
                <a:gd name="T23" fmla="*/ 3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 h="72">
                  <a:moveTo>
                    <a:pt x="18" y="36"/>
                  </a:moveTo>
                  <a:cubicBezTo>
                    <a:pt x="17" y="47"/>
                    <a:pt x="16" y="57"/>
                    <a:pt x="14" y="68"/>
                  </a:cubicBezTo>
                  <a:cubicBezTo>
                    <a:pt x="13" y="70"/>
                    <a:pt x="11" y="72"/>
                    <a:pt x="8" y="72"/>
                  </a:cubicBezTo>
                  <a:cubicBezTo>
                    <a:pt x="6" y="72"/>
                    <a:pt x="3" y="71"/>
                    <a:pt x="3" y="68"/>
                  </a:cubicBezTo>
                  <a:cubicBezTo>
                    <a:pt x="2" y="67"/>
                    <a:pt x="2" y="66"/>
                    <a:pt x="3" y="65"/>
                  </a:cubicBezTo>
                  <a:cubicBezTo>
                    <a:pt x="5" y="55"/>
                    <a:pt x="6" y="45"/>
                    <a:pt x="6" y="35"/>
                  </a:cubicBezTo>
                  <a:cubicBezTo>
                    <a:pt x="6" y="27"/>
                    <a:pt x="5" y="19"/>
                    <a:pt x="2" y="12"/>
                  </a:cubicBezTo>
                  <a:cubicBezTo>
                    <a:pt x="2" y="11"/>
                    <a:pt x="2" y="10"/>
                    <a:pt x="1" y="9"/>
                  </a:cubicBezTo>
                  <a:cubicBezTo>
                    <a:pt x="0" y="6"/>
                    <a:pt x="1" y="3"/>
                    <a:pt x="4" y="2"/>
                  </a:cubicBezTo>
                  <a:cubicBezTo>
                    <a:pt x="7" y="0"/>
                    <a:pt x="11" y="2"/>
                    <a:pt x="12" y="4"/>
                  </a:cubicBezTo>
                  <a:cubicBezTo>
                    <a:pt x="13" y="8"/>
                    <a:pt x="14" y="12"/>
                    <a:pt x="15" y="16"/>
                  </a:cubicBezTo>
                  <a:cubicBezTo>
                    <a:pt x="17" y="23"/>
                    <a:pt x="18" y="29"/>
                    <a:pt x="18" y="3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896214"/>
              <a:endParaRPr lang="en-US" kern="0">
                <a:solidFill>
                  <a:sysClr val="windowText" lastClr="000000"/>
                </a:solidFill>
              </a:endParaRPr>
            </a:p>
          </p:txBody>
        </p:sp>
        <p:sp>
          <p:nvSpPr>
            <p:cNvPr id="23" name="Freeform 14"/>
            <p:cNvSpPr>
              <a:spLocks/>
            </p:cNvSpPr>
            <p:nvPr/>
          </p:nvSpPr>
          <p:spPr bwMode="auto">
            <a:xfrm>
              <a:off x="6216650" y="1550988"/>
              <a:ext cx="57150" cy="33337"/>
            </a:xfrm>
            <a:custGeom>
              <a:avLst/>
              <a:gdLst>
                <a:gd name="T0" fmla="*/ 25 w 48"/>
                <a:gd name="T1" fmla="*/ 0 h 28"/>
                <a:gd name="T2" fmla="*/ 42 w 48"/>
                <a:gd name="T3" fmla="*/ 9 h 28"/>
                <a:gd name="T4" fmla="*/ 47 w 48"/>
                <a:gd name="T5" fmla="*/ 21 h 28"/>
                <a:gd name="T6" fmla="*/ 43 w 48"/>
                <a:gd name="T7" fmla="*/ 27 h 28"/>
                <a:gd name="T8" fmla="*/ 36 w 48"/>
                <a:gd name="T9" fmla="*/ 24 h 28"/>
                <a:gd name="T10" fmla="*/ 33 w 48"/>
                <a:gd name="T11" fmla="*/ 16 h 28"/>
                <a:gd name="T12" fmla="*/ 27 w 48"/>
                <a:gd name="T13" fmla="*/ 11 h 28"/>
                <a:gd name="T14" fmla="*/ 23 w 48"/>
                <a:gd name="T15" fmla="*/ 11 h 28"/>
                <a:gd name="T16" fmla="*/ 16 w 48"/>
                <a:gd name="T17" fmla="*/ 16 h 28"/>
                <a:gd name="T18" fmla="*/ 10 w 48"/>
                <a:gd name="T19" fmla="*/ 22 h 28"/>
                <a:gd name="T20" fmla="*/ 3 w 48"/>
                <a:gd name="T21" fmla="*/ 23 h 28"/>
                <a:gd name="T22" fmla="*/ 0 w 48"/>
                <a:gd name="T23" fmla="*/ 18 h 28"/>
                <a:gd name="T24" fmla="*/ 1 w 48"/>
                <a:gd name="T25" fmla="*/ 15 h 28"/>
                <a:gd name="T26" fmla="*/ 18 w 48"/>
                <a:gd name="T27" fmla="*/ 2 h 28"/>
                <a:gd name="T28" fmla="*/ 25 w 48"/>
                <a:gd name="T29"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8" h="28">
                  <a:moveTo>
                    <a:pt x="25" y="0"/>
                  </a:moveTo>
                  <a:cubicBezTo>
                    <a:pt x="32" y="0"/>
                    <a:pt x="38" y="3"/>
                    <a:pt x="42" y="9"/>
                  </a:cubicBezTo>
                  <a:cubicBezTo>
                    <a:pt x="44" y="12"/>
                    <a:pt x="46" y="16"/>
                    <a:pt x="47" y="21"/>
                  </a:cubicBezTo>
                  <a:cubicBezTo>
                    <a:pt x="48" y="24"/>
                    <a:pt x="46" y="26"/>
                    <a:pt x="43" y="27"/>
                  </a:cubicBezTo>
                  <a:cubicBezTo>
                    <a:pt x="40" y="28"/>
                    <a:pt x="37" y="27"/>
                    <a:pt x="36" y="24"/>
                  </a:cubicBezTo>
                  <a:cubicBezTo>
                    <a:pt x="35" y="21"/>
                    <a:pt x="34" y="18"/>
                    <a:pt x="33" y="16"/>
                  </a:cubicBezTo>
                  <a:cubicBezTo>
                    <a:pt x="31" y="14"/>
                    <a:pt x="30" y="12"/>
                    <a:pt x="27" y="11"/>
                  </a:cubicBezTo>
                  <a:cubicBezTo>
                    <a:pt x="26" y="10"/>
                    <a:pt x="24" y="10"/>
                    <a:pt x="23" y="11"/>
                  </a:cubicBezTo>
                  <a:cubicBezTo>
                    <a:pt x="21" y="13"/>
                    <a:pt x="18" y="14"/>
                    <a:pt x="16" y="16"/>
                  </a:cubicBezTo>
                  <a:cubicBezTo>
                    <a:pt x="14" y="18"/>
                    <a:pt x="12" y="20"/>
                    <a:pt x="10" y="22"/>
                  </a:cubicBezTo>
                  <a:cubicBezTo>
                    <a:pt x="8" y="24"/>
                    <a:pt x="6" y="24"/>
                    <a:pt x="3" y="23"/>
                  </a:cubicBezTo>
                  <a:cubicBezTo>
                    <a:pt x="1" y="22"/>
                    <a:pt x="0" y="20"/>
                    <a:pt x="0" y="18"/>
                  </a:cubicBezTo>
                  <a:cubicBezTo>
                    <a:pt x="0" y="17"/>
                    <a:pt x="0" y="16"/>
                    <a:pt x="1" y="15"/>
                  </a:cubicBezTo>
                  <a:cubicBezTo>
                    <a:pt x="6" y="10"/>
                    <a:pt x="11" y="5"/>
                    <a:pt x="18" y="2"/>
                  </a:cubicBezTo>
                  <a:cubicBezTo>
                    <a:pt x="20" y="0"/>
                    <a:pt x="22" y="0"/>
                    <a:pt x="2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896214"/>
              <a:endParaRPr lang="en-US" kern="0">
                <a:solidFill>
                  <a:sysClr val="windowText" lastClr="000000"/>
                </a:solidFill>
              </a:endParaRPr>
            </a:p>
          </p:txBody>
        </p:sp>
        <p:sp>
          <p:nvSpPr>
            <p:cNvPr id="24" name="Freeform 15"/>
            <p:cNvSpPr>
              <a:spLocks/>
            </p:cNvSpPr>
            <p:nvPr/>
          </p:nvSpPr>
          <p:spPr bwMode="auto">
            <a:xfrm>
              <a:off x="6265863" y="1514475"/>
              <a:ext cx="34925" cy="61912"/>
            </a:xfrm>
            <a:custGeom>
              <a:avLst/>
              <a:gdLst>
                <a:gd name="T0" fmla="*/ 24 w 30"/>
                <a:gd name="T1" fmla="*/ 52 h 52"/>
                <a:gd name="T2" fmla="*/ 21 w 30"/>
                <a:gd name="T3" fmla="*/ 51 h 52"/>
                <a:gd name="T4" fmla="*/ 3 w 30"/>
                <a:gd name="T5" fmla="*/ 30 h 52"/>
                <a:gd name="T6" fmla="*/ 4 w 30"/>
                <a:gd name="T7" fmla="*/ 5 h 52"/>
                <a:gd name="T8" fmla="*/ 8 w 30"/>
                <a:gd name="T9" fmla="*/ 1 h 52"/>
                <a:gd name="T10" fmla="*/ 14 w 30"/>
                <a:gd name="T11" fmla="*/ 3 h 52"/>
                <a:gd name="T12" fmla="*/ 15 w 30"/>
                <a:gd name="T13" fmla="*/ 8 h 52"/>
                <a:gd name="T14" fmla="*/ 19 w 30"/>
                <a:gd name="T15" fmla="*/ 34 h 52"/>
                <a:gd name="T16" fmla="*/ 28 w 30"/>
                <a:gd name="T17" fmla="*/ 42 h 52"/>
                <a:gd name="T18" fmla="*/ 30 w 30"/>
                <a:gd name="T19" fmla="*/ 47 h 52"/>
                <a:gd name="T20" fmla="*/ 26 w 30"/>
                <a:gd name="T21" fmla="*/ 52 h 52"/>
                <a:gd name="T22" fmla="*/ 24 w 30"/>
                <a:gd name="T23" fmla="*/ 52 h 52"/>
                <a:gd name="T24" fmla="*/ 24 w 30"/>
                <a:gd name="T25"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0" h="52">
                  <a:moveTo>
                    <a:pt x="24" y="52"/>
                  </a:moveTo>
                  <a:cubicBezTo>
                    <a:pt x="23" y="52"/>
                    <a:pt x="22" y="51"/>
                    <a:pt x="21" y="51"/>
                  </a:cubicBezTo>
                  <a:cubicBezTo>
                    <a:pt x="13" y="45"/>
                    <a:pt x="7" y="39"/>
                    <a:pt x="3" y="30"/>
                  </a:cubicBezTo>
                  <a:cubicBezTo>
                    <a:pt x="0" y="21"/>
                    <a:pt x="0" y="13"/>
                    <a:pt x="4" y="5"/>
                  </a:cubicBezTo>
                  <a:cubicBezTo>
                    <a:pt x="4" y="3"/>
                    <a:pt x="6" y="1"/>
                    <a:pt x="8" y="1"/>
                  </a:cubicBezTo>
                  <a:cubicBezTo>
                    <a:pt x="10" y="0"/>
                    <a:pt x="12" y="1"/>
                    <a:pt x="14" y="3"/>
                  </a:cubicBezTo>
                  <a:cubicBezTo>
                    <a:pt x="15" y="4"/>
                    <a:pt x="16" y="6"/>
                    <a:pt x="15" y="8"/>
                  </a:cubicBezTo>
                  <a:cubicBezTo>
                    <a:pt x="10" y="18"/>
                    <a:pt x="12" y="27"/>
                    <a:pt x="19" y="34"/>
                  </a:cubicBezTo>
                  <a:cubicBezTo>
                    <a:pt x="22" y="37"/>
                    <a:pt x="25" y="39"/>
                    <a:pt x="28" y="42"/>
                  </a:cubicBezTo>
                  <a:cubicBezTo>
                    <a:pt x="30" y="43"/>
                    <a:pt x="30" y="45"/>
                    <a:pt x="30" y="47"/>
                  </a:cubicBezTo>
                  <a:cubicBezTo>
                    <a:pt x="29" y="50"/>
                    <a:pt x="28" y="51"/>
                    <a:pt x="26" y="52"/>
                  </a:cubicBezTo>
                  <a:cubicBezTo>
                    <a:pt x="25" y="52"/>
                    <a:pt x="25" y="52"/>
                    <a:pt x="24" y="52"/>
                  </a:cubicBezTo>
                  <a:cubicBezTo>
                    <a:pt x="24" y="52"/>
                    <a:pt x="24" y="52"/>
                    <a:pt x="24" y="5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896214"/>
              <a:endParaRPr lang="en-US" kern="0">
                <a:solidFill>
                  <a:sysClr val="windowText" lastClr="000000"/>
                </a:solidFill>
              </a:endParaRPr>
            </a:p>
          </p:txBody>
        </p:sp>
      </p:grpSp>
    </p:spTree>
    <p:extLst>
      <p:ext uri="{BB962C8B-B14F-4D97-AF65-F5344CB8AC3E}">
        <p14:creationId xmlns:p14="http://schemas.microsoft.com/office/powerpoint/2010/main" val="1341787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85"/>
                                        </p:tgtEl>
                                        <p:attrNameLst>
                                          <p:attrName>style.visibility</p:attrName>
                                        </p:attrNameLst>
                                      </p:cBhvr>
                                      <p:to>
                                        <p:strVal val="visible"/>
                                      </p:to>
                                    </p:set>
                                    <p:animEffect transition="in" filter="fade">
                                      <p:cBhvr>
                                        <p:cTn id="17" dur="500"/>
                                        <p:tgtEl>
                                          <p:spTgt spid="185"/>
                                        </p:tgtEl>
                                      </p:cBhvr>
                                    </p:animEffect>
                                  </p:childTnLst>
                                </p:cTn>
                              </p:par>
                              <p:par>
                                <p:cTn id="18" presetID="16" presetClass="entr" presetSubtype="37" fill="hold" nodeType="withEffect">
                                  <p:stCondLst>
                                    <p:cond delay="0"/>
                                  </p:stCondLst>
                                  <p:childTnLst>
                                    <p:set>
                                      <p:cBhvr>
                                        <p:cTn id="19" dur="1" fill="hold">
                                          <p:stCondLst>
                                            <p:cond delay="0"/>
                                          </p:stCondLst>
                                        </p:cTn>
                                        <p:tgtEl>
                                          <p:spTgt spid="265"/>
                                        </p:tgtEl>
                                        <p:attrNameLst>
                                          <p:attrName>style.visibility</p:attrName>
                                        </p:attrNameLst>
                                      </p:cBhvr>
                                      <p:to>
                                        <p:strVal val="visible"/>
                                      </p:to>
                                    </p:set>
                                    <p:animEffect transition="in" filter="barn(outVertical)">
                                      <p:cBhvr>
                                        <p:cTn id="20" dur="500"/>
                                        <p:tgtEl>
                                          <p:spTgt spid="265"/>
                                        </p:tgtEl>
                                      </p:cBhvr>
                                    </p:animEffect>
                                  </p:childTnLst>
                                </p:cTn>
                              </p:par>
                              <p:par>
                                <p:cTn id="21" presetID="10" presetClass="entr" presetSubtype="0" fill="hold"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267"/>
                                        </p:tgtEl>
                                        <p:attrNameLst>
                                          <p:attrName>style.visibility</p:attrName>
                                        </p:attrNameLst>
                                      </p:cBhvr>
                                      <p:to>
                                        <p:strVal val="visible"/>
                                      </p:to>
                                    </p:set>
                                    <p:animEffect transition="in" filter="wipe(left)">
                                      <p:cBhvr>
                                        <p:cTn id="28" dur="500"/>
                                        <p:tgtEl>
                                          <p:spTgt spid="267"/>
                                        </p:tgtEl>
                                      </p:cBhvr>
                                    </p:animEffect>
                                  </p:childTnLst>
                                </p:cTn>
                              </p:par>
                              <p:par>
                                <p:cTn id="29" presetID="22" presetClass="entr" presetSubtype="2" fill="hold" nodeType="withEffect">
                                  <p:stCondLst>
                                    <p:cond delay="0"/>
                                  </p:stCondLst>
                                  <p:childTnLst>
                                    <p:set>
                                      <p:cBhvr>
                                        <p:cTn id="30" dur="1" fill="hold">
                                          <p:stCondLst>
                                            <p:cond delay="0"/>
                                          </p:stCondLst>
                                        </p:cTn>
                                        <p:tgtEl>
                                          <p:spTgt spid="266"/>
                                        </p:tgtEl>
                                        <p:attrNameLst>
                                          <p:attrName>style.visibility</p:attrName>
                                        </p:attrNameLst>
                                      </p:cBhvr>
                                      <p:to>
                                        <p:strVal val="visible"/>
                                      </p:to>
                                    </p:set>
                                    <p:animEffect transition="in" filter="wipe(right)">
                                      <p:cBhvr>
                                        <p:cTn id="31" dur="500"/>
                                        <p:tgtEl>
                                          <p:spTgt spid="266"/>
                                        </p:tgtEl>
                                      </p:cBhvr>
                                    </p:animEffect>
                                  </p:childTnLst>
                                </p:cTn>
                              </p:par>
                              <p:par>
                                <p:cTn id="32" presetID="10" presetClass="entr" presetSubtype="0" fill="hold" nodeType="with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fade">
                                      <p:cBhvr>
                                        <p:cTn id="34" dur="500"/>
                                        <p:tgtEl>
                                          <p:spTgt spid="10"/>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2" fill="hold" nodeType="clickEffect">
                                  <p:stCondLst>
                                    <p:cond delay="0"/>
                                  </p:stCondLst>
                                  <p:childTnLst>
                                    <p:set>
                                      <p:cBhvr>
                                        <p:cTn id="38" dur="1" fill="hold">
                                          <p:stCondLst>
                                            <p:cond delay="0"/>
                                          </p:stCondLst>
                                        </p:cTn>
                                        <p:tgtEl>
                                          <p:spTgt spid="268"/>
                                        </p:tgtEl>
                                        <p:attrNameLst>
                                          <p:attrName>style.visibility</p:attrName>
                                        </p:attrNameLst>
                                      </p:cBhvr>
                                      <p:to>
                                        <p:strVal val="visible"/>
                                      </p:to>
                                    </p:set>
                                    <p:animEffect transition="in" filter="wipe(right)">
                                      <p:cBhvr>
                                        <p:cTn id="39" dur="500"/>
                                        <p:tgtEl>
                                          <p:spTgt spid="268"/>
                                        </p:tgtEl>
                                      </p:cBhvr>
                                    </p:animEffect>
                                  </p:childTnLst>
                                </p:cTn>
                              </p:par>
                              <p:par>
                                <p:cTn id="40" presetID="10" presetClass="entr" presetSubtype="0" fill="hold" nodeType="withEffect">
                                  <p:stCondLst>
                                    <p:cond delay="0"/>
                                  </p:stCondLst>
                                  <p:childTnLst>
                                    <p:set>
                                      <p:cBhvr>
                                        <p:cTn id="41" dur="1" fill="hold">
                                          <p:stCondLst>
                                            <p:cond delay="0"/>
                                          </p:stCondLst>
                                        </p:cTn>
                                        <p:tgtEl>
                                          <p:spTgt spid="351"/>
                                        </p:tgtEl>
                                        <p:attrNameLst>
                                          <p:attrName>style.visibility</p:attrName>
                                        </p:attrNameLst>
                                      </p:cBhvr>
                                      <p:to>
                                        <p:strVal val="visible"/>
                                      </p:to>
                                    </p:set>
                                    <p:animEffect transition="in" filter="fade">
                                      <p:cBhvr>
                                        <p:cTn id="42" dur="500"/>
                                        <p:tgtEl>
                                          <p:spTgt spid="351"/>
                                        </p:tgtEl>
                                      </p:cBhvr>
                                    </p:animEffect>
                                  </p:childTnLst>
                                </p:cTn>
                              </p:par>
                              <p:par>
                                <p:cTn id="43" presetID="10" presetClass="entr" presetSubtype="0" fill="hold" nodeType="withEffect">
                                  <p:stCondLst>
                                    <p:cond delay="0"/>
                                  </p:stCondLst>
                                  <p:childTnLst>
                                    <p:set>
                                      <p:cBhvr>
                                        <p:cTn id="44" dur="1" fill="hold">
                                          <p:stCondLst>
                                            <p:cond delay="0"/>
                                          </p:stCondLst>
                                        </p:cTn>
                                        <p:tgtEl>
                                          <p:spTgt spid="11"/>
                                        </p:tgtEl>
                                        <p:attrNameLst>
                                          <p:attrName>style.visibility</p:attrName>
                                        </p:attrNameLst>
                                      </p:cBhvr>
                                      <p:to>
                                        <p:strVal val="visible"/>
                                      </p:to>
                                    </p:set>
                                    <p:animEffect transition="in" filter="fade">
                                      <p:cBhvr>
                                        <p:cTn id="4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5"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Update latest timesheet data</a:t>
            </a:r>
          </a:p>
        </p:txBody>
      </p:sp>
      <p:sp>
        <p:nvSpPr>
          <p:cNvPr id="2" name="Text Placeholder 1"/>
          <p:cNvSpPr>
            <a:spLocks noGrp="1"/>
          </p:cNvSpPr>
          <p:nvPr>
            <p:ph type="body" sz="quarter" idx="10"/>
          </p:nvPr>
        </p:nvSpPr>
        <p:spPr>
          <a:xfrm>
            <a:off x="269240" y="1197639"/>
            <a:ext cx="11653522" cy="5081071"/>
          </a:xfrm>
        </p:spPr>
        <p:txBody>
          <a:bodyPr/>
          <a:lstStyle/>
          <a:p>
            <a:r>
              <a:rPr lang="en-US" sz="2353" dirty="0"/>
              <a:t>GET </a:t>
            </a:r>
            <a:r>
              <a:rPr lang="en-US" sz="2353" dirty="0">
                <a:solidFill>
                  <a:schemeClr val="accent2">
                    <a:lumMod val="75000"/>
                  </a:schemeClr>
                </a:solidFill>
              </a:rPr>
              <a:t>https://graph.microsoft.com/1.0/me/drive/</a:t>
            </a:r>
          </a:p>
          <a:p>
            <a:r>
              <a:rPr lang="en-US" sz="2353" dirty="0">
                <a:solidFill>
                  <a:schemeClr val="accent2">
                    <a:lumMod val="75000"/>
                  </a:schemeClr>
                </a:solidFill>
              </a:rPr>
              <a:t>        items/&lt;id&gt;/workbook/worksheets</a:t>
            </a:r>
            <a:endParaRPr lang="en-US" sz="1961" dirty="0">
              <a:solidFill>
                <a:schemeClr val="accent2">
                  <a:lumMod val="75000"/>
                </a:schemeClr>
              </a:solidFill>
            </a:endParaRPr>
          </a:p>
          <a:p>
            <a:endParaRPr lang="en-US" sz="1961" dirty="0">
              <a:solidFill>
                <a:schemeClr val="accent2">
                  <a:lumMod val="75000"/>
                </a:schemeClr>
              </a:solidFill>
            </a:endParaRPr>
          </a:p>
          <a:p>
            <a:r>
              <a:rPr lang="en-US" sz="2353" dirty="0"/>
              <a:t>PATCH </a:t>
            </a:r>
            <a:r>
              <a:rPr lang="en-US" sz="2353" dirty="0">
                <a:solidFill>
                  <a:schemeClr val="accent2">
                    <a:lumMod val="75000"/>
                  </a:schemeClr>
                </a:solidFill>
              </a:rPr>
              <a:t>https://graph.microsoft.com/beta/me/drive/</a:t>
            </a:r>
          </a:p>
          <a:p>
            <a:r>
              <a:rPr lang="en-US" sz="2353" dirty="0">
                <a:solidFill>
                  <a:schemeClr val="accent2">
                    <a:lumMod val="75000"/>
                  </a:schemeClr>
                </a:solidFill>
              </a:rPr>
              <a:t>     items/{</a:t>
            </a:r>
            <a:r>
              <a:rPr lang="en-US" sz="2353" dirty="0" err="1">
                <a:solidFill>
                  <a:schemeClr val="accent2">
                    <a:lumMod val="75000"/>
                  </a:schemeClr>
                </a:solidFill>
              </a:rPr>
              <a:t>itemId</a:t>
            </a:r>
            <a:r>
              <a:rPr lang="en-US" sz="2353" dirty="0">
                <a:solidFill>
                  <a:schemeClr val="accent2">
                    <a:lumMod val="75000"/>
                  </a:schemeClr>
                </a:solidFill>
              </a:rPr>
              <a:t>}/workbook/worksheets('Time')/</a:t>
            </a:r>
            <a:br>
              <a:rPr lang="en-US" sz="2353" dirty="0">
                <a:solidFill>
                  <a:schemeClr val="accent2">
                    <a:lumMod val="75000"/>
                  </a:schemeClr>
                </a:solidFill>
              </a:rPr>
            </a:br>
            <a:r>
              <a:rPr lang="en-US" sz="2353" dirty="0">
                <a:solidFill>
                  <a:schemeClr val="accent2">
                    <a:lumMod val="75000"/>
                  </a:schemeClr>
                </a:solidFill>
              </a:rPr>
              <a:t>     range(address='a2:c2') </a:t>
            </a:r>
          </a:p>
          <a:p>
            <a:r>
              <a:rPr lang="en-US" sz="2353" dirty="0">
                <a:solidFill>
                  <a:schemeClr val="accent2">
                    <a:lumMod val="75000"/>
                  </a:schemeClr>
                </a:solidFill>
              </a:rPr>
              <a:t>{</a:t>
            </a:r>
          </a:p>
          <a:p>
            <a:r>
              <a:rPr lang="en-US" sz="2353" dirty="0">
                <a:solidFill>
                  <a:schemeClr val="accent2">
                    <a:lumMod val="75000"/>
                  </a:schemeClr>
                </a:solidFill>
              </a:rPr>
              <a:t>…</a:t>
            </a:r>
          </a:p>
          <a:p>
            <a:r>
              <a:rPr lang="en-US" sz="2353" dirty="0">
                <a:solidFill>
                  <a:schemeClr val="accent2">
                    <a:lumMod val="50000"/>
                  </a:schemeClr>
                </a:solidFill>
              </a:rPr>
              <a:t>  "</a:t>
            </a:r>
            <a:r>
              <a:rPr lang="en-US" sz="2353" dirty="0">
                <a:solidFill>
                  <a:schemeClr val="accent2">
                    <a:lumMod val="75000"/>
                  </a:schemeClr>
                </a:solidFill>
              </a:rPr>
              <a:t>values</a:t>
            </a:r>
            <a:r>
              <a:rPr lang="en-US" sz="2353" dirty="0">
                <a:solidFill>
                  <a:schemeClr val="accent2">
                    <a:lumMod val="50000"/>
                  </a:schemeClr>
                </a:solidFill>
              </a:rPr>
              <a:t>"</a:t>
            </a:r>
            <a:r>
              <a:rPr lang="en-US" sz="2353" dirty="0">
                <a:solidFill>
                  <a:schemeClr val="accent2">
                    <a:lumMod val="75000"/>
                  </a:schemeClr>
                </a:solidFill>
              </a:rPr>
              <a:t>: [ [</a:t>
            </a:r>
            <a:r>
              <a:rPr lang="en-US" sz="2353" dirty="0">
                <a:solidFill>
                  <a:schemeClr val="accent2">
                    <a:lumMod val="50000"/>
                  </a:schemeClr>
                </a:solidFill>
              </a:rPr>
              <a:t>"</a:t>
            </a:r>
            <a:r>
              <a:rPr lang="en-US" sz="2353" dirty="0" err="1">
                <a:solidFill>
                  <a:schemeClr val="accent2">
                    <a:lumMod val="50000"/>
                  </a:schemeClr>
                </a:solidFill>
              </a:rPr>
              <a:t>EmployeeHours</a:t>
            </a:r>
            <a:r>
              <a:rPr lang="en-US" sz="2353" dirty="0">
                <a:solidFill>
                  <a:schemeClr val="accent2">
                    <a:lumMod val="50000"/>
                  </a:schemeClr>
                </a:solidFill>
              </a:rPr>
              <a:t>", "March", "32.0"]],</a:t>
            </a:r>
            <a:endParaRPr lang="en-US" sz="2353" dirty="0">
              <a:solidFill>
                <a:schemeClr val="accent2">
                  <a:lumMod val="75000"/>
                </a:schemeClr>
              </a:solidFill>
            </a:endParaRPr>
          </a:p>
          <a:p>
            <a:r>
              <a:rPr lang="en-US" sz="2353" dirty="0">
                <a:solidFill>
                  <a:schemeClr val="accent2">
                    <a:lumMod val="50000"/>
                  </a:schemeClr>
                </a:solidFill>
              </a:rPr>
              <a:t>  "</a:t>
            </a:r>
            <a:r>
              <a:rPr lang="en-US" sz="2353" dirty="0" err="1">
                <a:solidFill>
                  <a:schemeClr val="accent2">
                    <a:lumMod val="75000"/>
                  </a:schemeClr>
                </a:solidFill>
              </a:rPr>
              <a:t>valueTypes</a:t>
            </a:r>
            <a:r>
              <a:rPr lang="en-US" sz="2353" dirty="0">
                <a:solidFill>
                  <a:schemeClr val="accent2">
                    <a:lumMod val="50000"/>
                  </a:schemeClr>
                </a:solidFill>
              </a:rPr>
              <a:t>"</a:t>
            </a:r>
            <a:r>
              <a:rPr lang="en-US" sz="2353" dirty="0">
                <a:solidFill>
                  <a:schemeClr val="accent2">
                    <a:lumMod val="75000"/>
                  </a:schemeClr>
                </a:solidFill>
              </a:rPr>
              <a:t>: [ [</a:t>
            </a:r>
            <a:r>
              <a:rPr lang="en-US" sz="2353" dirty="0">
                <a:solidFill>
                  <a:schemeClr val="accent2">
                    <a:lumMod val="50000"/>
                  </a:schemeClr>
                </a:solidFill>
              </a:rPr>
              <a:t>"String", "String", "Double"]],</a:t>
            </a:r>
            <a:endParaRPr lang="en-US" sz="2353" dirty="0">
              <a:solidFill>
                <a:schemeClr val="accent2">
                  <a:lumMod val="75000"/>
                </a:schemeClr>
              </a:solidFill>
            </a:endParaRPr>
          </a:p>
          <a:p>
            <a:r>
              <a:rPr lang="en-US" sz="2353" dirty="0">
                <a:solidFill>
                  <a:schemeClr val="accent2">
                    <a:lumMod val="75000"/>
                  </a:schemeClr>
                </a:solidFill>
              </a:rPr>
              <a:t>…</a:t>
            </a:r>
          </a:p>
          <a:p>
            <a:r>
              <a:rPr lang="en-US" sz="2353" dirty="0">
                <a:solidFill>
                  <a:schemeClr val="accent2">
                    <a:lumMod val="75000"/>
                  </a:schemeClr>
                </a:solidFill>
              </a:rPr>
              <a:t>}</a:t>
            </a:r>
            <a:endParaRPr lang="en-US" sz="1961" dirty="0"/>
          </a:p>
          <a:p>
            <a:endParaRPr lang="en-US" sz="1961" dirty="0"/>
          </a:p>
        </p:txBody>
      </p:sp>
      <p:pic>
        <p:nvPicPr>
          <p:cNvPr id="19" name="Picture 18"/>
          <p:cNvPicPr>
            <a:picLocks noChangeAspect="1"/>
          </p:cNvPicPr>
          <p:nvPr/>
        </p:nvPicPr>
        <p:blipFill rotWithShape="1">
          <a:blip r:embed="rId3"/>
          <a:srcRect l="7033" t="7213" r="5468" b="6239"/>
          <a:stretch/>
        </p:blipFill>
        <p:spPr>
          <a:xfrm>
            <a:off x="10294256" y="216811"/>
            <a:ext cx="1703208" cy="1703207"/>
          </a:xfrm>
          <a:prstGeom prst="rect">
            <a:avLst/>
          </a:prstGeom>
          <a:scene3d>
            <a:camera prst="perspectiveHeroicExtremeLeftFacing"/>
            <a:lightRig rig="threePt" dir="t"/>
          </a:scene3d>
        </p:spPr>
      </p:pic>
    </p:spTree>
    <p:extLst>
      <p:ext uri="{BB962C8B-B14F-4D97-AF65-F5344CB8AC3E}">
        <p14:creationId xmlns:p14="http://schemas.microsoft.com/office/powerpoint/2010/main" val="4290491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4594086"/>
          </a:xfrm>
        </p:spPr>
        <p:txBody>
          <a:bodyPr>
            <a:normAutofit fontScale="92500" lnSpcReduction="20000"/>
          </a:bodyPr>
          <a:lstStyle/>
          <a:p>
            <a:r>
              <a:rPr lang="en-US" dirty="0"/>
              <a:t>We want the industry’s best API documentation</a:t>
            </a:r>
          </a:p>
          <a:p>
            <a:r>
              <a:rPr lang="en-US" dirty="0"/>
              <a:t>Our API docs are open source on </a:t>
            </a:r>
            <a:r>
              <a:rPr lang="en-US" dirty="0">
                <a:hlinkClick r:id="rId3"/>
              </a:rPr>
              <a:t>GitHub</a:t>
            </a:r>
            <a:r>
              <a:rPr lang="en-US" dirty="0"/>
              <a:t>.</a:t>
            </a:r>
          </a:p>
          <a:p>
            <a:r>
              <a:rPr lang="en-US" dirty="0"/>
              <a:t>Automated testing</a:t>
            </a:r>
          </a:p>
          <a:p>
            <a:pPr lvl="1"/>
            <a:r>
              <a:rPr lang="en-US" dirty="0"/>
              <a:t>Every change to the docs is tested w/ the service to ensure the docs are accurate</a:t>
            </a:r>
          </a:p>
          <a:p>
            <a:pPr lvl="1"/>
            <a:r>
              <a:rPr lang="en-US" dirty="0"/>
              <a:t>Every change to our service is tested to verify it doesn’t break the docs</a:t>
            </a:r>
          </a:p>
          <a:p>
            <a:pPr lvl="1"/>
            <a:r>
              <a:rPr lang="en-US" dirty="0"/>
              <a:t>Documentation continuous integration powered by </a:t>
            </a:r>
            <a:r>
              <a:rPr lang="en-US" dirty="0" err="1"/>
              <a:t>AppVeyor</a:t>
            </a:r>
            <a:r>
              <a:rPr lang="en-US" dirty="0"/>
              <a:t> and/or VSO</a:t>
            </a:r>
          </a:p>
          <a:p>
            <a:r>
              <a:rPr lang="en-US" dirty="0"/>
              <a:t>We’re bringing this to Graph API and other teams across the company</a:t>
            </a:r>
          </a:p>
          <a:p>
            <a:endParaRPr lang="en-US" dirty="0"/>
          </a:p>
          <a:p>
            <a:r>
              <a:rPr lang="en-US" dirty="0"/>
              <a:t>If something isn’t great, let us know (or better yet, send a pull request)</a:t>
            </a:r>
          </a:p>
        </p:txBody>
      </p:sp>
      <p:sp>
        <p:nvSpPr>
          <p:cNvPr id="3" name="Title 2"/>
          <p:cNvSpPr>
            <a:spLocks noGrp="1"/>
          </p:cNvSpPr>
          <p:nvPr>
            <p:ph type="title"/>
          </p:nvPr>
        </p:nvSpPr>
        <p:spPr/>
        <p:txBody>
          <a:bodyPr/>
          <a:lstStyle/>
          <a:p>
            <a:r>
              <a:rPr lang="en-US"/>
              <a:t>API Documentation</a:t>
            </a:r>
            <a:endParaRPr lang="en-US" dirty="0"/>
          </a:p>
        </p:txBody>
      </p:sp>
      <p:pic>
        <p:nvPicPr>
          <p:cNvPr id="10" name="Picture 9"/>
          <p:cNvPicPr>
            <a:picLocks noChangeAspect="1"/>
          </p:cNvPicPr>
          <p:nvPr/>
        </p:nvPicPr>
        <p:blipFill>
          <a:blip r:embed="rId4">
            <a:extLst>
              <a:ext uri="{BEBA8EAE-BF5A-486C-A8C5-ECC9F3942E4B}">
                <a14:imgProps xmlns:a14="http://schemas.microsoft.com/office/drawing/2010/main">
                  <a14:imgLayer r:embed="rId5">
                    <a14:imgEffect>
                      <a14:backgroundRemoval t="8036" b="96429" l="1471" r="98346">
                        <a14:foregroundMark x1="19669" y1="24107" x2="91912" y2="72321"/>
                        <a14:foregroundMark x1="92647" y1="40179" x2="83824" y2="59821"/>
                        <a14:foregroundMark x1="20404" y1="52679" x2="36765" y2="53571"/>
                        <a14:backgroundMark x1="4596" y1="2679" x2="8456" y2="0"/>
                      </a14:backgroundRemoval>
                    </a14:imgEffect>
                  </a14:imgLayer>
                </a14:imgProps>
              </a:ext>
            </a:extLst>
          </a:blip>
          <a:stretch>
            <a:fillRect/>
          </a:stretch>
        </p:blipFill>
        <p:spPr>
          <a:xfrm>
            <a:off x="8848995" y="5336243"/>
            <a:ext cx="2126117" cy="437730"/>
          </a:xfrm>
          <a:prstGeom prst="rect">
            <a:avLst/>
          </a:prstGeom>
        </p:spPr>
      </p:pic>
    </p:spTree>
    <p:extLst>
      <p:ext uri="{BB962C8B-B14F-4D97-AF65-F5344CB8AC3E}">
        <p14:creationId xmlns:p14="http://schemas.microsoft.com/office/powerpoint/2010/main" val="2493950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solidFill>
                  <a:srgbClr val="5C2D91"/>
                </a:solidFill>
              </a:rPr>
              <a:t>Cross Office Workflow Apps</a:t>
            </a:r>
          </a:p>
        </p:txBody>
      </p:sp>
      <p:sp>
        <p:nvSpPr>
          <p:cNvPr id="5" name="Text Placeholder 1"/>
          <p:cNvSpPr>
            <a:spLocks noGrp="1"/>
          </p:cNvSpPr>
          <p:nvPr>
            <p:ph type="body" sz="quarter" idx="10"/>
          </p:nvPr>
        </p:nvSpPr>
        <p:spPr>
          <a:xfrm>
            <a:off x="269239" y="1189495"/>
            <a:ext cx="11653523" cy="5123313"/>
          </a:xfrm>
        </p:spPr>
        <p:txBody>
          <a:bodyPr/>
          <a:lstStyle/>
          <a:p>
            <a:pPr marL="0" indent="0">
              <a:buNone/>
            </a:pPr>
            <a:r>
              <a:rPr lang="en-US" sz="2549" dirty="0"/>
              <a:t>Use Cases</a:t>
            </a:r>
          </a:p>
          <a:p>
            <a:r>
              <a:rPr lang="en-US" sz="2549" dirty="0"/>
              <a:t>App accesses data from multiple workloads: contacts, calendars, email and files stored across Office 365 services</a:t>
            </a:r>
          </a:p>
          <a:p>
            <a:r>
              <a:rPr lang="en-US" sz="2549" dirty="0"/>
              <a:t>App wants to use our analytics engine to delve into relationships between items across these services</a:t>
            </a:r>
          </a:p>
          <a:p>
            <a:pPr marL="0" indent="0">
              <a:buNone/>
            </a:pPr>
            <a:endParaRPr lang="en-US" sz="2549" dirty="0"/>
          </a:p>
          <a:p>
            <a:pPr marL="0" indent="0">
              <a:buNone/>
            </a:pPr>
            <a:r>
              <a:rPr lang="en-US" sz="2549" dirty="0"/>
              <a:t>Example</a:t>
            </a:r>
          </a:p>
          <a:p>
            <a:r>
              <a:rPr lang="en-US" sz="2549" dirty="0"/>
              <a:t>Delve</a:t>
            </a:r>
          </a:p>
          <a:p>
            <a:endParaRPr lang="en-US" sz="2549" dirty="0"/>
          </a:p>
          <a:p>
            <a:pPr marL="0" indent="0">
              <a:buNone/>
            </a:pPr>
            <a:r>
              <a:rPr lang="en-US" sz="2549" dirty="0"/>
              <a:t>Feature: </a:t>
            </a:r>
            <a:r>
              <a:rPr lang="en-US" sz="2549" b="1" dirty="0"/>
              <a:t>Microsoft Graph, Office Graph service</a:t>
            </a:r>
          </a:p>
          <a:p>
            <a:pPr marL="0" indent="0">
              <a:buNone/>
            </a:pPr>
            <a:r>
              <a:rPr lang="en-US" sz="2549" dirty="0"/>
              <a:t>Learn more: </a:t>
            </a:r>
            <a:r>
              <a:rPr lang="en-US" sz="2549" b="1" dirty="0"/>
              <a:t>https://graph.microsoft.io/</a:t>
            </a:r>
            <a:endParaRPr lang="en-US" sz="2549" dirty="0"/>
          </a:p>
          <a:p>
            <a:pPr marL="0" indent="0">
              <a:buNone/>
            </a:pPr>
            <a:endParaRPr lang="en-US" sz="2549" dirty="0"/>
          </a:p>
        </p:txBody>
      </p:sp>
      <p:sp>
        <p:nvSpPr>
          <p:cNvPr id="4" name="Rounded Rectangle 3"/>
          <p:cNvSpPr/>
          <p:nvPr/>
        </p:nvSpPr>
        <p:spPr bwMode="auto">
          <a:xfrm>
            <a:off x="9615426" y="178081"/>
            <a:ext cx="2384828" cy="414385"/>
          </a:xfrm>
          <a:prstGeom prst="roundRect">
            <a:avLst/>
          </a:prstGeom>
          <a:solidFill>
            <a:srgbClr val="5C2D9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r>
              <a:rPr lang="en-US" sz="1765">
                <a:gradFill>
                  <a:gsLst>
                    <a:gs pos="0">
                      <a:srgbClr val="FFFFFF"/>
                    </a:gs>
                    <a:gs pos="100000">
                      <a:srgbClr val="FFFFFF"/>
                    </a:gs>
                  </a:gsLst>
                  <a:lin ang="5400000" scaled="0"/>
                </a:gradFill>
                <a:latin typeface="Segoe UI"/>
              </a:rPr>
              <a:t>Graph </a:t>
            </a:r>
            <a:r>
              <a:rPr lang="en-US" sz="1765" dirty="0">
                <a:gradFill>
                  <a:gsLst>
                    <a:gs pos="0">
                      <a:srgbClr val="FFFFFF"/>
                    </a:gs>
                    <a:gs pos="100000">
                      <a:srgbClr val="FFFFFF"/>
                    </a:gs>
                  </a:gsLst>
                  <a:lin ang="5400000" scaled="0"/>
                </a:gradFill>
                <a:latin typeface="Segoe UI"/>
              </a:rPr>
              <a:t>API</a:t>
            </a:r>
          </a:p>
        </p:txBody>
      </p:sp>
    </p:spTree>
    <p:extLst>
      <p:ext uri="{BB962C8B-B14F-4D97-AF65-F5344CB8AC3E}">
        <p14:creationId xmlns:p14="http://schemas.microsoft.com/office/powerpoint/2010/main" val="3514760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OneDrive API demo</a:t>
            </a:r>
            <a:endParaRPr lang="en-US" dirty="0"/>
          </a:p>
        </p:txBody>
      </p:sp>
      <p:sp>
        <p:nvSpPr>
          <p:cNvPr id="6" name="Text Placeholder 5"/>
          <p:cNvSpPr>
            <a:spLocks noGrp="1"/>
          </p:cNvSpPr>
          <p:nvPr>
            <p:ph type="body" sz="quarter" idx="12"/>
          </p:nvPr>
        </p:nvSpPr>
        <p:spPr/>
        <p:txBody>
          <a:bodyPr/>
          <a:lstStyle/>
          <a:p>
            <a:r>
              <a:rPr lang="en-US"/>
              <a:t>Permissions and App Tokens</a:t>
            </a:r>
          </a:p>
          <a:p>
            <a:r>
              <a:rPr lang="en-US"/>
              <a:t>https://github.com/rgregg/onedrive-app-delegate-sample</a:t>
            </a:r>
            <a:endParaRPr lang="en-US" dirty="0"/>
          </a:p>
        </p:txBody>
      </p:sp>
      <p:sp>
        <p:nvSpPr>
          <p:cNvPr id="4" name="Footer Placeholder 3"/>
          <p:cNvSpPr>
            <a:spLocks noGrp="1"/>
          </p:cNvSpPr>
          <p:nvPr>
            <p:ph type="ftr" sz="quarter" idx="4294967295"/>
          </p:nvPr>
        </p:nvSpPr>
        <p:spPr>
          <a:xfrm>
            <a:off x="8077200" y="290513"/>
            <a:ext cx="4114800" cy="363537"/>
          </a:xfrm>
        </p:spPr>
        <p:txBody>
          <a:bodyPr/>
          <a:lstStyle/>
          <a:p>
            <a:pPr algn="r" defTabSz="914367">
              <a:defRPr/>
            </a:pPr>
            <a:r>
              <a:rPr lang="en-US" sz="1372">
                <a:gradFill>
                  <a:gsLst>
                    <a:gs pos="8367">
                      <a:srgbClr val="000000"/>
                    </a:gs>
                    <a:gs pos="31000">
                      <a:srgbClr val="000000"/>
                    </a:gs>
                  </a:gsLst>
                  <a:lin ang="5400000" scaled="0"/>
                </a:gradFill>
                <a:latin typeface="Segoe UI"/>
              </a:rPr>
              <a:t>&lt;</a:t>
            </a:r>
            <a:r>
              <a:rPr lang="en-US" sz="1372">
                <a:solidFill>
                  <a:sysClr val="windowText" lastClr="000000"/>
                </a:solidFill>
                <a:latin typeface="Segoe UI Black" panose="020B0A02040204020203" pitchFamily="34" charset="0"/>
                <a:ea typeface="Segoe UI Black" panose="020B0A02040204020203" pitchFamily="34" charset="0"/>
                <a:cs typeface="Segoe UI Black" panose="020B0A02040204020203" pitchFamily="34" charset="0"/>
              </a:rPr>
              <a:t>#</a:t>
            </a:r>
            <a:r>
              <a:rPr lang="en-US" sz="1372">
                <a:gradFill>
                  <a:gsLst>
                    <a:gs pos="8367">
                      <a:srgbClr val="000000"/>
                    </a:gs>
                    <a:gs pos="31000">
                      <a:srgbClr val="000000"/>
                    </a:gs>
                  </a:gsLst>
                  <a:lin ang="5400000" scaled="0"/>
                </a:gradFill>
                <a:latin typeface="Segoe UI"/>
              </a:rPr>
              <a:t>&gt;&lt;Section title goes here&gt;</a:t>
            </a:r>
          </a:p>
          <a:p>
            <a:pPr algn="r" defTabSz="914367">
              <a:defRPr/>
            </a:pPr>
            <a:endParaRPr lang="en-US" sz="1176" dirty="0">
              <a:solidFill>
                <a:srgbClr val="FFFFFF">
                  <a:tint val="75000"/>
                </a:srgbClr>
              </a:solidFill>
              <a:latin typeface="Segoe UI"/>
            </a:endParaRPr>
          </a:p>
        </p:txBody>
      </p:sp>
    </p:spTree>
    <p:extLst>
      <p:ext uri="{BB962C8B-B14F-4D97-AF65-F5344CB8AC3E}">
        <p14:creationId xmlns:p14="http://schemas.microsoft.com/office/powerpoint/2010/main" val="163349230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269239" y="1189495"/>
            <a:ext cx="11653523" cy="3946580"/>
          </a:xfrm>
        </p:spPr>
        <p:txBody>
          <a:bodyPr/>
          <a:lstStyle/>
          <a:p>
            <a:r>
              <a:rPr lang="en-US" sz="3137" dirty="0"/>
              <a:t>Use cases</a:t>
            </a:r>
          </a:p>
          <a:p>
            <a:pPr marL="448193" lvl="2" indent="0">
              <a:buNone/>
            </a:pPr>
            <a:r>
              <a:rPr lang="en-US" dirty="0"/>
              <a:t>Quickly import/download files stored in OneDrive</a:t>
            </a:r>
          </a:p>
          <a:p>
            <a:pPr marL="448193" lvl="2" indent="0">
              <a:buNone/>
            </a:pPr>
            <a:r>
              <a:rPr lang="en-US" dirty="0"/>
              <a:t>Publish local files to OneDrive for sharing and collaboration</a:t>
            </a:r>
            <a:br>
              <a:rPr lang="en-US" dirty="0"/>
            </a:br>
            <a:endParaRPr lang="en-US" dirty="0"/>
          </a:p>
          <a:p>
            <a:r>
              <a:rPr lang="en-US" sz="3137" dirty="0"/>
              <a:t>Example</a:t>
            </a:r>
          </a:p>
          <a:p>
            <a:pPr marL="448193" lvl="2" indent="0">
              <a:buNone/>
            </a:pPr>
            <a:r>
              <a:rPr lang="en-US" dirty="0"/>
              <a:t>Trello (attach a link to a card)</a:t>
            </a:r>
          </a:p>
          <a:p>
            <a:pPr marL="448193" lvl="2" indent="0">
              <a:buNone/>
            </a:pPr>
            <a:r>
              <a:rPr lang="en-US" dirty="0"/>
              <a:t>Smartsheet (embed a document from OneDrive)</a:t>
            </a:r>
            <a:br>
              <a:rPr lang="en-US" dirty="0"/>
            </a:br>
            <a:endParaRPr lang="en-US" dirty="0"/>
          </a:p>
          <a:p>
            <a:r>
              <a:rPr lang="en-US" sz="3137" dirty="0"/>
              <a:t>OneDrive File Picker SDK</a:t>
            </a:r>
          </a:p>
          <a:p>
            <a:pPr marL="448193" lvl="2" indent="0">
              <a:buNone/>
            </a:pPr>
            <a:r>
              <a:rPr lang="en-US" dirty="0"/>
              <a:t>iOS, Android, .NET and JavaScript supported</a:t>
            </a:r>
          </a:p>
        </p:txBody>
      </p:sp>
      <p:sp>
        <p:nvSpPr>
          <p:cNvPr id="6" name="Title 5"/>
          <p:cNvSpPr>
            <a:spLocks noGrp="1"/>
          </p:cNvSpPr>
          <p:nvPr>
            <p:ph type="title"/>
          </p:nvPr>
        </p:nvSpPr>
        <p:spPr/>
        <p:txBody>
          <a:bodyPr/>
          <a:lstStyle/>
          <a:p>
            <a:r>
              <a:rPr lang="en-US" dirty="0">
                <a:solidFill>
                  <a:srgbClr val="5C2D91"/>
                </a:solidFill>
              </a:rPr>
              <a:t>Simple file access apps</a:t>
            </a:r>
          </a:p>
        </p:txBody>
      </p:sp>
      <p:sp>
        <p:nvSpPr>
          <p:cNvPr id="2" name="Rounded Rectangle 1"/>
          <p:cNvSpPr/>
          <p:nvPr/>
        </p:nvSpPr>
        <p:spPr bwMode="auto">
          <a:xfrm>
            <a:off x="9615426" y="178081"/>
            <a:ext cx="2384828" cy="414385"/>
          </a:xfrm>
          <a:prstGeom prst="roundRect">
            <a:avLst/>
          </a:prstGeom>
          <a:solidFill>
            <a:srgbClr val="5C2D9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r>
              <a:rPr lang="en-US" sz="1765" dirty="0">
                <a:gradFill>
                  <a:gsLst>
                    <a:gs pos="0">
                      <a:srgbClr val="FFFFFF"/>
                    </a:gs>
                    <a:gs pos="100000">
                      <a:srgbClr val="FFFFFF"/>
                    </a:gs>
                  </a:gsLst>
                  <a:lin ang="5400000" scaled="0"/>
                </a:gradFill>
                <a:latin typeface="Segoe UI"/>
              </a:rPr>
              <a:t>OneDrive / Graph API</a:t>
            </a:r>
          </a:p>
        </p:txBody>
      </p:sp>
      <p:sp>
        <p:nvSpPr>
          <p:cNvPr id="5" name="Rounded Rectangle 4"/>
          <p:cNvSpPr/>
          <p:nvPr/>
        </p:nvSpPr>
        <p:spPr bwMode="auto">
          <a:xfrm>
            <a:off x="9615425" y="683787"/>
            <a:ext cx="2384828" cy="414385"/>
          </a:xfrm>
          <a:prstGeom prst="roundRect">
            <a:avLst/>
          </a:prstGeom>
          <a:solidFill>
            <a:srgbClr val="5C2D9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r>
              <a:rPr lang="en-US" sz="1765" dirty="0">
                <a:gradFill>
                  <a:gsLst>
                    <a:gs pos="0">
                      <a:srgbClr val="FFFFFF"/>
                    </a:gs>
                    <a:gs pos="100000">
                      <a:srgbClr val="FFFFFF"/>
                    </a:gs>
                  </a:gsLst>
                  <a:lin ang="5400000" scaled="0"/>
                </a:gradFill>
                <a:latin typeface="Segoe UI"/>
              </a:rPr>
              <a:t>Picker SDK</a:t>
            </a:r>
          </a:p>
        </p:txBody>
      </p:sp>
      <p:grpSp>
        <p:nvGrpSpPr>
          <p:cNvPr id="8" name="Group 7"/>
          <p:cNvGrpSpPr/>
          <p:nvPr/>
        </p:nvGrpSpPr>
        <p:grpSpPr>
          <a:xfrm>
            <a:off x="9209845" y="1655905"/>
            <a:ext cx="2790408" cy="5070670"/>
            <a:chOff x="9239250" y="1635194"/>
            <a:chExt cx="2879371" cy="5232333"/>
          </a:xfrm>
        </p:grpSpPr>
        <p:sp>
          <p:nvSpPr>
            <p:cNvPr id="9" name="Freeform 8"/>
            <p:cNvSpPr>
              <a:spLocks/>
            </p:cNvSpPr>
            <p:nvPr/>
          </p:nvSpPr>
          <p:spPr bwMode="auto">
            <a:xfrm>
              <a:off x="9896476" y="2387601"/>
              <a:ext cx="17463" cy="168275"/>
            </a:xfrm>
            <a:custGeom>
              <a:avLst/>
              <a:gdLst>
                <a:gd name="T0" fmla="*/ 1 w 3"/>
                <a:gd name="T1" fmla="*/ 0 h 30"/>
                <a:gd name="T2" fmla="*/ 3 w 3"/>
                <a:gd name="T3" fmla="*/ 1 h 30"/>
                <a:gd name="T4" fmla="*/ 3 w 3"/>
                <a:gd name="T5" fmla="*/ 29 h 30"/>
                <a:gd name="T6" fmla="*/ 1 w 3"/>
                <a:gd name="T7" fmla="*/ 30 h 30"/>
                <a:gd name="T8" fmla="*/ 0 w 3"/>
                <a:gd name="T9" fmla="*/ 29 h 30"/>
                <a:gd name="T10" fmla="*/ 0 w 3"/>
                <a:gd name="T11" fmla="*/ 1 h 30"/>
                <a:gd name="T12" fmla="*/ 1 w 3"/>
                <a:gd name="T13" fmla="*/ 0 h 30"/>
              </a:gdLst>
              <a:ahLst/>
              <a:cxnLst>
                <a:cxn ang="0">
                  <a:pos x="T0" y="T1"/>
                </a:cxn>
                <a:cxn ang="0">
                  <a:pos x="T2" y="T3"/>
                </a:cxn>
                <a:cxn ang="0">
                  <a:pos x="T4" y="T5"/>
                </a:cxn>
                <a:cxn ang="0">
                  <a:pos x="T6" y="T7"/>
                </a:cxn>
                <a:cxn ang="0">
                  <a:pos x="T8" y="T9"/>
                </a:cxn>
                <a:cxn ang="0">
                  <a:pos x="T10" y="T11"/>
                </a:cxn>
                <a:cxn ang="0">
                  <a:pos x="T12" y="T13"/>
                </a:cxn>
              </a:cxnLst>
              <a:rect l="0" t="0" r="r" b="b"/>
              <a:pathLst>
                <a:path w="3" h="30">
                  <a:moveTo>
                    <a:pt x="1" y="0"/>
                  </a:moveTo>
                  <a:cubicBezTo>
                    <a:pt x="2" y="0"/>
                    <a:pt x="3" y="1"/>
                    <a:pt x="3" y="1"/>
                  </a:cubicBezTo>
                  <a:cubicBezTo>
                    <a:pt x="3" y="29"/>
                    <a:pt x="3" y="29"/>
                    <a:pt x="3" y="29"/>
                  </a:cubicBezTo>
                  <a:cubicBezTo>
                    <a:pt x="3" y="30"/>
                    <a:pt x="2" y="30"/>
                    <a:pt x="1" y="30"/>
                  </a:cubicBezTo>
                  <a:cubicBezTo>
                    <a:pt x="1" y="30"/>
                    <a:pt x="0" y="30"/>
                    <a:pt x="0" y="29"/>
                  </a:cubicBezTo>
                  <a:cubicBezTo>
                    <a:pt x="0" y="1"/>
                    <a:pt x="0" y="1"/>
                    <a:pt x="0" y="1"/>
                  </a:cubicBezTo>
                  <a:cubicBezTo>
                    <a:pt x="0" y="1"/>
                    <a:pt x="1" y="0"/>
                    <a:pt x="1"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000000"/>
                </a:solidFill>
                <a:latin typeface="Segoe UI"/>
              </a:endParaRPr>
            </a:p>
          </p:txBody>
        </p:sp>
        <p:sp>
          <p:nvSpPr>
            <p:cNvPr id="10" name="Freeform 9"/>
            <p:cNvSpPr>
              <a:spLocks/>
            </p:cNvSpPr>
            <p:nvPr/>
          </p:nvSpPr>
          <p:spPr bwMode="auto">
            <a:xfrm>
              <a:off x="9869488" y="2332038"/>
              <a:ext cx="11113" cy="223838"/>
            </a:xfrm>
            <a:custGeom>
              <a:avLst/>
              <a:gdLst>
                <a:gd name="T0" fmla="*/ 1 w 2"/>
                <a:gd name="T1" fmla="*/ 0 h 40"/>
                <a:gd name="T2" fmla="*/ 2 w 2"/>
                <a:gd name="T3" fmla="*/ 1 h 40"/>
                <a:gd name="T4" fmla="*/ 2 w 2"/>
                <a:gd name="T5" fmla="*/ 39 h 40"/>
                <a:gd name="T6" fmla="*/ 1 w 2"/>
                <a:gd name="T7" fmla="*/ 40 h 40"/>
                <a:gd name="T8" fmla="*/ 0 w 2"/>
                <a:gd name="T9" fmla="*/ 39 h 40"/>
                <a:gd name="T10" fmla="*/ 0 w 2"/>
                <a:gd name="T11" fmla="*/ 1 h 40"/>
                <a:gd name="T12" fmla="*/ 1 w 2"/>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2" h="40">
                  <a:moveTo>
                    <a:pt x="1" y="0"/>
                  </a:moveTo>
                  <a:cubicBezTo>
                    <a:pt x="2" y="0"/>
                    <a:pt x="2" y="1"/>
                    <a:pt x="2" y="1"/>
                  </a:cubicBezTo>
                  <a:cubicBezTo>
                    <a:pt x="2" y="39"/>
                    <a:pt x="2" y="39"/>
                    <a:pt x="2" y="39"/>
                  </a:cubicBezTo>
                  <a:cubicBezTo>
                    <a:pt x="2" y="40"/>
                    <a:pt x="2" y="40"/>
                    <a:pt x="1" y="40"/>
                  </a:cubicBezTo>
                  <a:cubicBezTo>
                    <a:pt x="1" y="40"/>
                    <a:pt x="0" y="40"/>
                    <a:pt x="0" y="39"/>
                  </a:cubicBezTo>
                  <a:cubicBezTo>
                    <a:pt x="0" y="1"/>
                    <a:pt x="0" y="1"/>
                    <a:pt x="0" y="1"/>
                  </a:cubicBezTo>
                  <a:cubicBezTo>
                    <a:pt x="0" y="1"/>
                    <a:pt x="1" y="0"/>
                    <a:pt x="1"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000000"/>
                </a:solidFill>
                <a:latin typeface="Segoe UI"/>
              </a:endParaRPr>
            </a:p>
          </p:txBody>
        </p:sp>
        <p:sp>
          <p:nvSpPr>
            <p:cNvPr id="11" name="Freeform 10"/>
            <p:cNvSpPr>
              <a:spLocks/>
            </p:cNvSpPr>
            <p:nvPr/>
          </p:nvSpPr>
          <p:spPr bwMode="auto">
            <a:xfrm>
              <a:off x="9840913" y="2387601"/>
              <a:ext cx="11113" cy="168275"/>
            </a:xfrm>
            <a:custGeom>
              <a:avLst/>
              <a:gdLst>
                <a:gd name="T0" fmla="*/ 1 w 2"/>
                <a:gd name="T1" fmla="*/ 0 h 30"/>
                <a:gd name="T2" fmla="*/ 2 w 2"/>
                <a:gd name="T3" fmla="*/ 1 h 30"/>
                <a:gd name="T4" fmla="*/ 2 w 2"/>
                <a:gd name="T5" fmla="*/ 29 h 30"/>
                <a:gd name="T6" fmla="*/ 1 w 2"/>
                <a:gd name="T7" fmla="*/ 30 h 30"/>
                <a:gd name="T8" fmla="*/ 0 w 2"/>
                <a:gd name="T9" fmla="*/ 29 h 30"/>
                <a:gd name="T10" fmla="*/ 0 w 2"/>
                <a:gd name="T11" fmla="*/ 1 h 30"/>
                <a:gd name="T12" fmla="*/ 1 w 2"/>
                <a:gd name="T13" fmla="*/ 0 h 30"/>
              </a:gdLst>
              <a:ahLst/>
              <a:cxnLst>
                <a:cxn ang="0">
                  <a:pos x="T0" y="T1"/>
                </a:cxn>
                <a:cxn ang="0">
                  <a:pos x="T2" y="T3"/>
                </a:cxn>
                <a:cxn ang="0">
                  <a:pos x="T4" y="T5"/>
                </a:cxn>
                <a:cxn ang="0">
                  <a:pos x="T6" y="T7"/>
                </a:cxn>
                <a:cxn ang="0">
                  <a:pos x="T8" y="T9"/>
                </a:cxn>
                <a:cxn ang="0">
                  <a:pos x="T10" y="T11"/>
                </a:cxn>
                <a:cxn ang="0">
                  <a:pos x="T12" y="T13"/>
                </a:cxn>
              </a:cxnLst>
              <a:rect l="0" t="0" r="r" b="b"/>
              <a:pathLst>
                <a:path w="2" h="30">
                  <a:moveTo>
                    <a:pt x="1" y="0"/>
                  </a:moveTo>
                  <a:cubicBezTo>
                    <a:pt x="2" y="0"/>
                    <a:pt x="2" y="1"/>
                    <a:pt x="2" y="1"/>
                  </a:cubicBezTo>
                  <a:cubicBezTo>
                    <a:pt x="2" y="29"/>
                    <a:pt x="2" y="29"/>
                    <a:pt x="2" y="29"/>
                  </a:cubicBezTo>
                  <a:cubicBezTo>
                    <a:pt x="2" y="30"/>
                    <a:pt x="2" y="30"/>
                    <a:pt x="1" y="30"/>
                  </a:cubicBezTo>
                  <a:cubicBezTo>
                    <a:pt x="0" y="30"/>
                    <a:pt x="0" y="30"/>
                    <a:pt x="0" y="29"/>
                  </a:cubicBezTo>
                  <a:cubicBezTo>
                    <a:pt x="0" y="1"/>
                    <a:pt x="0" y="1"/>
                    <a:pt x="0" y="1"/>
                  </a:cubicBezTo>
                  <a:cubicBezTo>
                    <a:pt x="0" y="1"/>
                    <a:pt x="0" y="0"/>
                    <a:pt x="1"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000000"/>
                </a:solidFill>
                <a:latin typeface="Segoe UI"/>
              </a:endParaRPr>
            </a:p>
          </p:txBody>
        </p:sp>
        <p:sp>
          <p:nvSpPr>
            <p:cNvPr id="12" name="Freeform 19"/>
            <p:cNvSpPr>
              <a:spLocks/>
            </p:cNvSpPr>
            <p:nvPr/>
          </p:nvSpPr>
          <p:spPr bwMode="auto">
            <a:xfrm>
              <a:off x="10199716" y="1635194"/>
              <a:ext cx="1333524" cy="873027"/>
            </a:xfrm>
            <a:custGeom>
              <a:avLst/>
              <a:gdLst>
                <a:gd name="T0" fmla="*/ 165 w 197"/>
                <a:gd name="T1" fmla="*/ 56 h 129"/>
                <a:gd name="T2" fmla="*/ 165 w 197"/>
                <a:gd name="T3" fmla="*/ 54 h 129"/>
                <a:gd name="T4" fmla="*/ 111 w 197"/>
                <a:gd name="T5" fmla="*/ 0 h 129"/>
                <a:gd name="T6" fmla="*/ 66 w 197"/>
                <a:gd name="T7" fmla="*/ 24 h 129"/>
                <a:gd name="T8" fmla="*/ 51 w 197"/>
                <a:gd name="T9" fmla="*/ 20 h 129"/>
                <a:gd name="T10" fmla="*/ 34 w 197"/>
                <a:gd name="T11" fmla="*/ 25 h 129"/>
                <a:gd name="T12" fmla="*/ 20 w 197"/>
                <a:gd name="T13" fmla="*/ 50 h 129"/>
                <a:gd name="T14" fmla="*/ 0 w 197"/>
                <a:gd name="T15" fmla="*/ 86 h 129"/>
                <a:gd name="T16" fmla="*/ 38 w 197"/>
                <a:gd name="T17" fmla="*/ 129 h 129"/>
                <a:gd name="T18" fmla="*/ 43 w 197"/>
                <a:gd name="T19" fmla="*/ 129 h 129"/>
                <a:gd name="T20" fmla="*/ 47 w 197"/>
                <a:gd name="T21" fmla="*/ 129 h 129"/>
                <a:gd name="T22" fmla="*/ 136 w 197"/>
                <a:gd name="T23" fmla="*/ 129 h 129"/>
                <a:gd name="T24" fmla="*/ 138 w 197"/>
                <a:gd name="T25" fmla="*/ 129 h 129"/>
                <a:gd name="T26" fmla="*/ 140 w 197"/>
                <a:gd name="T27" fmla="*/ 129 h 129"/>
                <a:gd name="T28" fmla="*/ 146 w 197"/>
                <a:gd name="T29" fmla="*/ 129 h 129"/>
                <a:gd name="T30" fmla="*/ 160 w 197"/>
                <a:gd name="T31" fmla="*/ 129 h 129"/>
                <a:gd name="T32" fmla="*/ 197 w 197"/>
                <a:gd name="T33" fmla="*/ 92 h 129"/>
                <a:gd name="T34" fmla="*/ 165 w 197"/>
                <a:gd name="T35" fmla="*/ 56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7" h="129">
                  <a:moveTo>
                    <a:pt x="165" y="56"/>
                  </a:moveTo>
                  <a:cubicBezTo>
                    <a:pt x="165" y="56"/>
                    <a:pt x="165" y="54"/>
                    <a:pt x="165" y="54"/>
                  </a:cubicBezTo>
                  <a:cubicBezTo>
                    <a:pt x="165" y="24"/>
                    <a:pt x="141" y="0"/>
                    <a:pt x="111" y="0"/>
                  </a:cubicBezTo>
                  <a:cubicBezTo>
                    <a:pt x="92" y="0"/>
                    <a:pt x="76" y="9"/>
                    <a:pt x="66" y="24"/>
                  </a:cubicBezTo>
                  <a:cubicBezTo>
                    <a:pt x="62" y="21"/>
                    <a:pt x="57" y="20"/>
                    <a:pt x="51" y="20"/>
                  </a:cubicBezTo>
                  <a:cubicBezTo>
                    <a:pt x="45" y="20"/>
                    <a:pt x="39" y="22"/>
                    <a:pt x="34" y="25"/>
                  </a:cubicBezTo>
                  <a:cubicBezTo>
                    <a:pt x="25" y="31"/>
                    <a:pt x="20" y="40"/>
                    <a:pt x="20" y="50"/>
                  </a:cubicBezTo>
                  <a:cubicBezTo>
                    <a:pt x="8" y="58"/>
                    <a:pt x="0" y="71"/>
                    <a:pt x="0" y="86"/>
                  </a:cubicBezTo>
                  <a:cubicBezTo>
                    <a:pt x="0" y="108"/>
                    <a:pt x="17" y="126"/>
                    <a:pt x="38" y="129"/>
                  </a:cubicBezTo>
                  <a:cubicBezTo>
                    <a:pt x="40" y="129"/>
                    <a:pt x="41" y="129"/>
                    <a:pt x="43" y="129"/>
                  </a:cubicBezTo>
                  <a:cubicBezTo>
                    <a:pt x="44" y="129"/>
                    <a:pt x="46" y="129"/>
                    <a:pt x="47" y="129"/>
                  </a:cubicBezTo>
                  <a:cubicBezTo>
                    <a:pt x="67" y="129"/>
                    <a:pt x="114" y="129"/>
                    <a:pt x="136" y="129"/>
                  </a:cubicBezTo>
                  <a:cubicBezTo>
                    <a:pt x="136" y="129"/>
                    <a:pt x="137" y="129"/>
                    <a:pt x="138" y="129"/>
                  </a:cubicBezTo>
                  <a:cubicBezTo>
                    <a:pt x="140" y="129"/>
                    <a:pt x="140" y="129"/>
                    <a:pt x="140" y="129"/>
                  </a:cubicBezTo>
                  <a:cubicBezTo>
                    <a:pt x="141" y="129"/>
                    <a:pt x="144" y="129"/>
                    <a:pt x="146" y="129"/>
                  </a:cubicBezTo>
                  <a:cubicBezTo>
                    <a:pt x="160" y="129"/>
                    <a:pt x="160" y="129"/>
                    <a:pt x="160" y="129"/>
                  </a:cubicBezTo>
                  <a:cubicBezTo>
                    <a:pt x="181" y="129"/>
                    <a:pt x="197" y="112"/>
                    <a:pt x="197" y="92"/>
                  </a:cubicBezTo>
                  <a:cubicBezTo>
                    <a:pt x="197" y="74"/>
                    <a:pt x="183" y="59"/>
                    <a:pt x="165" y="56"/>
                  </a:cubicBezTo>
                  <a:close/>
                </a:path>
              </a:pathLst>
            </a:custGeom>
            <a:solidFill>
              <a:srgbClr val="004A82"/>
            </a:solidFill>
            <a:ln>
              <a:noFill/>
            </a:ln>
          </p:spPr>
          <p:txBody>
            <a:bodyPr vert="horz" wrap="square" lIns="89642" tIns="44821" rIns="89642" bIns="44821" numCol="1" anchor="t" anchorCtr="0" compatLnSpc="1">
              <a:prstTxWarp prst="textNoShape">
                <a:avLst/>
              </a:prstTxWarp>
            </a:bodyPr>
            <a:lstStyle/>
            <a:p>
              <a:pPr defTabSz="914367">
                <a:defRPr/>
              </a:pPr>
              <a:endParaRPr lang="en-US" sz="1765">
                <a:solidFill>
                  <a:srgbClr val="000000"/>
                </a:solidFill>
                <a:latin typeface="Segoe UI"/>
              </a:endParaRPr>
            </a:p>
          </p:txBody>
        </p:sp>
        <p:sp>
          <p:nvSpPr>
            <p:cNvPr id="13" name="Freeform 20"/>
            <p:cNvSpPr>
              <a:spLocks/>
            </p:cNvSpPr>
            <p:nvPr/>
          </p:nvSpPr>
          <p:spPr bwMode="auto">
            <a:xfrm>
              <a:off x="10301118" y="2009745"/>
              <a:ext cx="1817503" cy="1195522"/>
            </a:xfrm>
            <a:custGeom>
              <a:avLst/>
              <a:gdLst>
                <a:gd name="T0" fmla="*/ 223 w 266"/>
                <a:gd name="T1" fmla="*/ 77 h 175"/>
                <a:gd name="T2" fmla="*/ 223 w 266"/>
                <a:gd name="T3" fmla="*/ 74 h 175"/>
                <a:gd name="T4" fmla="*/ 150 w 266"/>
                <a:gd name="T5" fmla="*/ 0 h 175"/>
                <a:gd name="T6" fmla="*/ 89 w 266"/>
                <a:gd name="T7" fmla="*/ 33 h 175"/>
                <a:gd name="T8" fmla="*/ 69 w 266"/>
                <a:gd name="T9" fmla="*/ 28 h 175"/>
                <a:gd name="T10" fmla="*/ 45 w 266"/>
                <a:gd name="T11" fmla="*/ 35 h 175"/>
                <a:gd name="T12" fmla="*/ 26 w 266"/>
                <a:gd name="T13" fmla="*/ 69 h 175"/>
                <a:gd name="T14" fmla="*/ 0 w 266"/>
                <a:gd name="T15" fmla="*/ 118 h 175"/>
                <a:gd name="T16" fmla="*/ 51 w 266"/>
                <a:gd name="T17" fmla="*/ 175 h 175"/>
                <a:gd name="T18" fmla="*/ 57 w 266"/>
                <a:gd name="T19" fmla="*/ 175 h 175"/>
                <a:gd name="T20" fmla="*/ 63 w 266"/>
                <a:gd name="T21" fmla="*/ 175 h 175"/>
                <a:gd name="T22" fmla="*/ 183 w 266"/>
                <a:gd name="T23" fmla="*/ 175 h 175"/>
                <a:gd name="T24" fmla="*/ 185 w 266"/>
                <a:gd name="T25" fmla="*/ 175 h 175"/>
                <a:gd name="T26" fmla="*/ 188 w 266"/>
                <a:gd name="T27" fmla="*/ 175 h 175"/>
                <a:gd name="T28" fmla="*/ 197 w 266"/>
                <a:gd name="T29" fmla="*/ 175 h 175"/>
                <a:gd name="T30" fmla="*/ 216 w 266"/>
                <a:gd name="T31" fmla="*/ 175 h 175"/>
                <a:gd name="T32" fmla="*/ 266 w 266"/>
                <a:gd name="T33" fmla="*/ 126 h 175"/>
                <a:gd name="T34" fmla="*/ 223 w 266"/>
                <a:gd name="T35" fmla="*/ 7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6" h="175">
                  <a:moveTo>
                    <a:pt x="223" y="77"/>
                  </a:moveTo>
                  <a:cubicBezTo>
                    <a:pt x="223" y="76"/>
                    <a:pt x="223" y="75"/>
                    <a:pt x="223" y="74"/>
                  </a:cubicBezTo>
                  <a:cubicBezTo>
                    <a:pt x="223" y="33"/>
                    <a:pt x="190" y="0"/>
                    <a:pt x="150" y="0"/>
                  </a:cubicBezTo>
                  <a:cubicBezTo>
                    <a:pt x="124" y="0"/>
                    <a:pt x="102" y="14"/>
                    <a:pt x="89" y="33"/>
                  </a:cubicBezTo>
                  <a:cubicBezTo>
                    <a:pt x="83" y="30"/>
                    <a:pt x="76" y="28"/>
                    <a:pt x="69" y="28"/>
                  </a:cubicBezTo>
                  <a:cubicBezTo>
                    <a:pt x="60" y="28"/>
                    <a:pt x="52" y="30"/>
                    <a:pt x="45" y="35"/>
                  </a:cubicBezTo>
                  <a:cubicBezTo>
                    <a:pt x="34" y="42"/>
                    <a:pt x="27" y="55"/>
                    <a:pt x="26" y="69"/>
                  </a:cubicBezTo>
                  <a:cubicBezTo>
                    <a:pt x="11" y="80"/>
                    <a:pt x="0" y="98"/>
                    <a:pt x="0" y="118"/>
                  </a:cubicBezTo>
                  <a:cubicBezTo>
                    <a:pt x="0" y="147"/>
                    <a:pt x="22" y="172"/>
                    <a:pt x="51" y="175"/>
                  </a:cubicBezTo>
                  <a:cubicBezTo>
                    <a:pt x="53" y="175"/>
                    <a:pt x="56" y="175"/>
                    <a:pt x="57" y="175"/>
                  </a:cubicBezTo>
                  <a:cubicBezTo>
                    <a:pt x="59" y="175"/>
                    <a:pt x="61" y="175"/>
                    <a:pt x="63" y="175"/>
                  </a:cubicBezTo>
                  <a:cubicBezTo>
                    <a:pt x="90" y="175"/>
                    <a:pt x="153" y="175"/>
                    <a:pt x="183" y="175"/>
                  </a:cubicBezTo>
                  <a:cubicBezTo>
                    <a:pt x="184" y="175"/>
                    <a:pt x="185" y="175"/>
                    <a:pt x="185" y="175"/>
                  </a:cubicBezTo>
                  <a:cubicBezTo>
                    <a:pt x="188" y="175"/>
                    <a:pt x="188" y="175"/>
                    <a:pt x="188" y="175"/>
                  </a:cubicBezTo>
                  <a:cubicBezTo>
                    <a:pt x="190" y="175"/>
                    <a:pt x="194" y="175"/>
                    <a:pt x="197" y="175"/>
                  </a:cubicBezTo>
                  <a:cubicBezTo>
                    <a:pt x="216" y="175"/>
                    <a:pt x="216" y="175"/>
                    <a:pt x="216" y="175"/>
                  </a:cubicBezTo>
                  <a:cubicBezTo>
                    <a:pt x="244" y="175"/>
                    <a:pt x="266" y="153"/>
                    <a:pt x="266" y="126"/>
                  </a:cubicBezTo>
                  <a:cubicBezTo>
                    <a:pt x="266" y="101"/>
                    <a:pt x="247" y="81"/>
                    <a:pt x="223" y="77"/>
                  </a:cubicBezTo>
                  <a:close/>
                </a:path>
              </a:pathLst>
            </a:custGeom>
            <a:solidFill>
              <a:srgbClr val="0072C6"/>
            </a:solidFill>
            <a:ln>
              <a:noFill/>
            </a:ln>
          </p:spPr>
          <p:txBody>
            <a:bodyPr vert="horz" wrap="square" lIns="89642" tIns="44821" rIns="89642" bIns="44821" numCol="1" anchor="t" anchorCtr="0" compatLnSpc="1">
              <a:prstTxWarp prst="textNoShape">
                <a:avLst/>
              </a:prstTxWarp>
            </a:bodyPr>
            <a:lstStyle/>
            <a:p>
              <a:pPr defTabSz="914367">
                <a:defRPr/>
              </a:pPr>
              <a:endParaRPr lang="en-US" sz="1765">
                <a:solidFill>
                  <a:srgbClr val="000000"/>
                </a:solidFill>
                <a:latin typeface="Segoe UI"/>
              </a:endParaRPr>
            </a:p>
          </p:txBody>
        </p:sp>
        <p:sp>
          <p:nvSpPr>
            <p:cNvPr id="14" name="Freeform 28"/>
            <p:cNvSpPr>
              <a:spLocks/>
            </p:cNvSpPr>
            <p:nvPr/>
          </p:nvSpPr>
          <p:spPr bwMode="auto">
            <a:xfrm>
              <a:off x="9650413" y="2724151"/>
              <a:ext cx="234950" cy="246063"/>
            </a:xfrm>
            <a:custGeom>
              <a:avLst/>
              <a:gdLst>
                <a:gd name="T0" fmla="*/ 41 w 42"/>
                <a:gd name="T1" fmla="*/ 44 h 44"/>
                <a:gd name="T2" fmla="*/ 40 w 42"/>
                <a:gd name="T3" fmla="*/ 44 h 44"/>
                <a:gd name="T4" fmla="*/ 0 w 42"/>
                <a:gd name="T5" fmla="*/ 1 h 44"/>
                <a:gd name="T6" fmla="*/ 0 w 42"/>
                <a:gd name="T7" fmla="*/ 0 h 44"/>
                <a:gd name="T8" fmla="*/ 1 w 42"/>
                <a:gd name="T9" fmla="*/ 0 h 44"/>
                <a:gd name="T10" fmla="*/ 42 w 42"/>
                <a:gd name="T11" fmla="*/ 42 h 44"/>
                <a:gd name="T12" fmla="*/ 42 w 42"/>
                <a:gd name="T13" fmla="*/ 44 h 44"/>
                <a:gd name="T14" fmla="*/ 41 w 42"/>
                <a:gd name="T15" fmla="*/ 44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44">
                  <a:moveTo>
                    <a:pt x="41" y="44"/>
                  </a:moveTo>
                  <a:cubicBezTo>
                    <a:pt x="41" y="44"/>
                    <a:pt x="41" y="44"/>
                    <a:pt x="40" y="44"/>
                  </a:cubicBezTo>
                  <a:cubicBezTo>
                    <a:pt x="0" y="1"/>
                    <a:pt x="0" y="1"/>
                    <a:pt x="0" y="1"/>
                  </a:cubicBezTo>
                  <a:cubicBezTo>
                    <a:pt x="0" y="1"/>
                    <a:pt x="0" y="0"/>
                    <a:pt x="0" y="0"/>
                  </a:cubicBezTo>
                  <a:cubicBezTo>
                    <a:pt x="0" y="0"/>
                    <a:pt x="1" y="0"/>
                    <a:pt x="1" y="0"/>
                  </a:cubicBezTo>
                  <a:cubicBezTo>
                    <a:pt x="42" y="42"/>
                    <a:pt x="42" y="42"/>
                    <a:pt x="42" y="42"/>
                  </a:cubicBezTo>
                  <a:cubicBezTo>
                    <a:pt x="42" y="43"/>
                    <a:pt x="42" y="43"/>
                    <a:pt x="42" y="44"/>
                  </a:cubicBezTo>
                  <a:cubicBezTo>
                    <a:pt x="42" y="44"/>
                    <a:pt x="41" y="44"/>
                    <a:pt x="41" y="44"/>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000000"/>
                </a:solidFill>
                <a:latin typeface="Segoe UI"/>
              </a:endParaRPr>
            </a:p>
          </p:txBody>
        </p:sp>
        <p:sp>
          <p:nvSpPr>
            <p:cNvPr id="15" name="Freeform 29"/>
            <p:cNvSpPr>
              <a:spLocks/>
            </p:cNvSpPr>
            <p:nvPr/>
          </p:nvSpPr>
          <p:spPr bwMode="auto">
            <a:xfrm>
              <a:off x="9740901" y="2717801"/>
              <a:ext cx="144463" cy="252413"/>
            </a:xfrm>
            <a:custGeom>
              <a:avLst/>
              <a:gdLst>
                <a:gd name="T0" fmla="*/ 25 w 26"/>
                <a:gd name="T1" fmla="*/ 45 h 45"/>
                <a:gd name="T2" fmla="*/ 24 w 26"/>
                <a:gd name="T3" fmla="*/ 45 h 45"/>
                <a:gd name="T4" fmla="*/ 0 w 26"/>
                <a:gd name="T5" fmla="*/ 1 h 45"/>
                <a:gd name="T6" fmla="*/ 1 w 26"/>
                <a:gd name="T7" fmla="*/ 0 h 45"/>
                <a:gd name="T8" fmla="*/ 2 w 26"/>
                <a:gd name="T9" fmla="*/ 0 h 45"/>
                <a:gd name="T10" fmla="*/ 26 w 26"/>
                <a:gd name="T11" fmla="*/ 44 h 45"/>
                <a:gd name="T12" fmla="*/ 26 w 26"/>
                <a:gd name="T13" fmla="*/ 45 h 45"/>
                <a:gd name="T14" fmla="*/ 25 w 26"/>
                <a:gd name="T15" fmla="*/ 45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45">
                  <a:moveTo>
                    <a:pt x="25" y="45"/>
                  </a:moveTo>
                  <a:cubicBezTo>
                    <a:pt x="25" y="45"/>
                    <a:pt x="24" y="45"/>
                    <a:pt x="24" y="45"/>
                  </a:cubicBezTo>
                  <a:cubicBezTo>
                    <a:pt x="0" y="1"/>
                    <a:pt x="0" y="1"/>
                    <a:pt x="0" y="1"/>
                  </a:cubicBezTo>
                  <a:cubicBezTo>
                    <a:pt x="0" y="1"/>
                    <a:pt x="0" y="0"/>
                    <a:pt x="1" y="0"/>
                  </a:cubicBezTo>
                  <a:cubicBezTo>
                    <a:pt x="1" y="0"/>
                    <a:pt x="2" y="0"/>
                    <a:pt x="2" y="0"/>
                  </a:cubicBezTo>
                  <a:cubicBezTo>
                    <a:pt x="26" y="44"/>
                    <a:pt x="26" y="44"/>
                    <a:pt x="26" y="44"/>
                  </a:cubicBezTo>
                  <a:cubicBezTo>
                    <a:pt x="26" y="44"/>
                    <a:pt x="26" y="45"/>
                    <a:pt x="26" y="45"/>
                  </a:cubicBezTo>
                  <a:cubicBezTo>
                    <a:pt x="25" y="45"/>
                    <a:pt x="25" y="45"/>
                    <a:pt x="25" y="45"/>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000000"/>
                </a:solidFill>
                <a:latin typeface="Segoe UI"/>
              </a:endParaRPr>
            </a:p>
          </p:txBody>
        </p:sp>
        <p:sp>
          <p:nvSpPr>
            <p:cNvPr id="16" name="Freeform 30"/>
            <p:cNvSpPr>
              <a:spLocks/>
            </p:cNvSpPr>
            <p:nvPr/>
          </p:nvSpPr>
          <p:spPr bwMode="auto">
            <a:xfrm>
              <a:off x="9829801" y="2717801"/>
              <a:ext cx="55563" cy="252413"/>
            </a:xfrm>
            <a:custGeom>
              <a:avLst/>
              <a:gdLst>
                <a:gd name="T0" fmla="*/ 9 w 10"/>
                <a:gd name="T1" fmla="*/ 45 h 45"/>
                <a:gd name="T2" fmla="*/ 8 w 10"/>
                <a:gd name="T3" fmla="*/ 44 h 45"/>
                <a:gd name="T4" fmla="*/ 0 w 10"/>
                <a:gd name="T5" fmla="*/ 1 h 45"/>
                <a:gd name="T6" fmla="*/ 1 w 10"/>
                <a:gd name="T7" fmla="*/ 0 h 45"/>
                <a:gd name="T8" fmla="*/ 2 w 10"/>
                <a:gd name="T9" fmla="*/ 0 h 45"/>
                <a:gd name="T10" fmla="*/ 10 w 10"/>
                <a:gd name="T11" fmla="*/ 44 h 45"/>
                <a:gd name="T12" fmla="*/ 9 w 10"/>
                <a:gd name="T13" fmla="*/ 45 h 45"/>
                <a:gd name="T14" fmla="*/ 9 w 10"/>
                <a:gd name="T15" fmla="*/ 45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45">
                  <a:moveTo>
                    <a:pt x="9" y="45"/>
                  </a:moveTo>
                  <a:cubicBezTo>
                    <a:pt x="9" y="45"/>
                    <a:pt x="8" y="45"/>
                    <a:pt x="8" y="44"/>
                  </a:cubicBezTo>
                  <a:cubicBezTo>
                    <a:pt x="0" y="1"/>
                    <a:pt x="0" y="1"/>
                    <a:pt x="0" y="1"/>
                  </a:cubicBezTo>
                  <a:cubicBezTo>
                    <a:pt x="0" y="0"/>
                    <a:pt x="0" y="0"/>
                    <a:pt x="1" y="0"/>
                  </a:cubicBezTo>
                  <a:cubicBezTo>
                    <a:pt x="1" y="0"/>
                    <a:pt x="2" y="0"/>
                    <a:pt x="2" y="0"/>
                  </a:cubicBezTo>
                  <a:cubicBezTo>
                    <a:pt x="10" y="44"/>
                    <a:pt x="10" y="44"/>
                    <a:pt x="10" y="44"/>
                  </a:cubicBezTo>
                  <a:cubicBezTo>
                    <a:pt x="10" y="44"/>
                    <a:pt x="10" y="45"/>
                    <a:pt x="9" y="45"/>
                  </a:cubicBezTo>
                  <a:cubicBezTo>
                    <a:pt x="9" y="45"/>
                    <a:pt x="9" y="45"/>
                    <a:pt x="9" y="45"/>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000000"/>
                </a:solidFill>
                <a:latin typeface="Segoe UI"/>
              </a:endParaRPr>
            </a:p>
          </p:txBody>
        </p:sp>
        <p:sp>
          <p:nvSpPr>
            <p:cNvPr id="17" name="Freeform 31"/>
            <p:cNvSpPr>
              <a:spLocks/>
            </p:cNvSpPr>
            <p:nvPr/>
          </p:nvSpPr>
          <p:spPr bwMode="auto">
            <a:xfrm>
              <a:off x="9874251" y="2717801"/>
              <a:ext cx="57150" cy="252413"/>
            </a:xfrm>
            <a:custGeom>
              <a:avLst/>
              <a:gdLst>
                <a:gd name="T0" fmla="*/ 1 w 10"/>
                <a:gd name="T1" fmla="*/ 45 h 45"/>
                <a:gd name="T2" fmla="*/ 1 w 10"/>
                <a:gd name="T3" fmla="*/ 45 h 45"/>
                <a:gd name="T4" fmla="*/ 0 w 10"/>
                <a:gd name="T5" fmla="*/ 44 h 45"/>
                <a:gd name="T6" fmla="*/ 8 w 10"/>
                <a:gd name="T7" fmla="*/ 0 h 45"/>
                <a:gd name="T8" fmla="*/ 9 w 10"/>
                <a:gd name="T9" fmla="*/ 0 h 45"/>
                <a:gd name="T10" fmla="*/ 10 w 10"/>
                <a:gd name="T11" fmla="*/ 1 h 45"/>
                <a:gd name="T12" fmla="*/ 2 w 10"/>
                <a:gd name="T13" fmla="*/ 44 h 45"/>
                <a:gd name="T14" fmla="*/ 1 w 10"/>
                <a:gd name="T15" fmla="*/ 45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45">
                  <a:moveTo>
                    <a:pt x="1" y="45"/>
                  </a:moveTo>
                  <a:cubicBezTo>
                    <a:pt x="1" y="45"/>
                    <a:pt x="1" y="45"/>
                    <a:pt x="1" y="45"/>
                  </a:cubicBezTo>
                  <a:cubicBezTo>
                    <a:pt x="0" y="45"/>
                    <a:pt x="0" y="44"/>
                    <a:pt x="0" y="44"/>
                  </a:cubicBezTo>
                  <a:cubicBezTo>
                    <a:pt x="8" y="0"/>
                    <a:pt x="8" y="0"/>
                    <a:pt x="8" y="0"/>
                  </a:cubicBezTo>
                  <a:cubicBezTo>
                    <a:pt x="8" y="0"/>
                    <a:pt x="9" y="0"/>
                    <a:pt x="9" y="0"/>
                  </a:cubicBezTo>
                  <a:cubicBezTo>
                    <a:pt x="10" y="0"/>
                    <a:pt x="10" y="0"/>
                    <a:pt x="10" y="1"/>
                  </a:cubicBezTo>
                  <a:cubicBezTo>
                    <a:pt x="2" y="44"/>
                    <a:pt x="2" y="44"/>
                    <a:pt x="2" y="44"/>
                  </a:cubicBezTo>
                  <a:cubicBezTo>
                    <a:pt x="2" y="45"/>
                    <a:pt x="2" y="45"/>
                    <a:pt x="1" y="45"/>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000000"/>
                </a:solidFill>
                <a:latin typeface="Segoe UI"/>
              </a:endParaRPr>
            </a:p>
          </p:txBody>
        </p:sp>
        <p:sp>
          <p:nvSpPr>
            <p:cNvPr id="18" name="Freeform 32"/>
            <p:cNvSpPr>
              <a:spLocks/>
            </p:cNvSpPr>
            <p:nvPr/>
          </p:nvSpPr>
          <p:spPr bwMode="auto">
            <a:xfrm>
              <a:off x="9874251" y="2717801"/>
              <a:ext cx="146050" cy="252413"/>
            </a:xfrm>
            <a:custGeom>
              <a:avLst/>
              <a:gdLst>
                <a:gd name="T0" fmla="*/ 1 w 26"/>
                <a:gd name="T1" fmla="*/ 45 h 45"/>
                <a:gd name="T2" fmla="*/ 1 w 26"/>
                <a:gd name="T3" fmla="*/ 45 h 45"/>
                <a:gd name="T4" fmla="*/ 0 w 26"/>
                <a:gd name="T5" fmla="*/ 44 h 45"/>
                <a:gd name="T6" fmla="*/ 24 w 26"/>
                <a:gd name="T7" fmla="*/ 0 h 45"/>
                <a:gd name="T8" fmla="*/ 26 w 26"/>
                <a:gd name="T9" fmla="*/ 0 h 45"/>
                <a:gd name="T10" fmla="*/ 26 w 26"/>
                <a:gd name="T11" fmla="*/ 1 h 45"/>
                <a:gd name="T12" fmla="*/ 2 w 26"/>
                <a:gd name="T13" fmla="*/ 45 h 45"/>
                <a:gd name="T14" fmla="*/ 1 w 26"/>
                <a:gd name="T15" fmla="*/ 45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45">
                  <a:moveTo>
                    <a:pt x="1" y="45"/>
                  </a:moveTo>
                  <a:cubicBezTo>
                    <a:pt x="1" y="45"/>
                    <a:pt x="1" y="45"/>
                    <a:pt x="1" y="45"/>
                  </a:cubicBezTo>
                  <a:cubicBezTo>
                    <a:pt x="0" y="45"/>
                    <a:pt x="0" y="44"/>
                    <a:pt x="0" y="44"/>
                  </a:cubicBezTo>
                  <a:cubicBezTo>
                    <a:pt x="24" y="0"/>
                    <a:pt x="24" y="0"/>
                    <a:pt x="24" y="0"/>
                  </a:cubicBezTo>
                  <a:cubicBezTo>
                    <a:pt x="25" y="0"/>
                    <a:pt x="25" y="0"/>
                    <a:pt x="26" y="0"/>
                  </a:cubicBezTo>
                  <a:cubicBezTo>
                    <a:pt x="26" y="0"/>
                    <a:pt x="26" y="1"/>
                    <a:pt x="26" y="1"/>
                  </a:cubicBezTo>
                  <a:cubicBezTo>
                    <a:pt x="2" y="45"/>
                    <a:pt x="2" y="45"/>
                    <a:pt x="2" y="45"/>
                  </a:cubicBezTo>
                  <a:cubicBezTo>
                    <a:pt x="2" y="45"/>
                    <a:pt x="1" y="45"/>
                    <a:pt x="1" y="45"/>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000000"/>
                </a:solidFill>
                <a:latin typeface="Segoe UI"/>
              </a:endParaRPr>
            </a:p>
          </p:txBody>
        </p:sp>
        <p:sp>
          <p:nvSpPr>
            <p:cNvPr id="19" name="Freeform 33"/>
            <p:cNvSpPr>
              <a:spLocks/>
            </p:cNvSpPr>
            <p:nvPr/>
          </p:nvSpPr>
          <p:spPr bwMode="auto">
            <a:xfrm>
              <a:off x="9874251" y="2724151"/>
              <a:ext cx="241300" cy="246063"/>
            </a:xfrm>
            <a:custGeom>
              <a:avLst/>
              <a:gdLst>
                <a:gd name="T0" fmla="*/ 1 w 43"/>
                <a:gd name="T1" fmla="*/ 44 h 44"/>
                <a:gd name="T2" fmla="*/ 0 w 43"/>
                <a:gd name="T3" fmla="*/ 44 h 44"/>
                <a:gd name="T4" fmla="*/ 0 w 43"/>
                <a:gd name="T5" fmla="*/ 42 h 44"/>
                <a:gd name="T6" fmla="*/ 41 w 43"/>
                <a:gd name="T7" fmla="*/ 0 h 44"/>
                <a:gd name="T8" fmla="*/ 42 w 43"/>
                <a:gd name="T9" fmla="*/ 0 h 44"/>
                <a:gd name="T10" fmla="*/ 42 w 43"/>
                <a:gd name="T11" fmla="*/ 1 h 44"/>
                <a:gd name="T12" fmla="*/ 2 w 43"/>
                <a:gd name="T13" fmla="*/ 44 h 44"/>
                <a:gd name="T14" fmla="*/ 1 w 43"/>
                <a:gd name="T15" fmla="*/ 44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44">
                  <a:moveTo>
                    <a:pt x="1" y="44"/>
                  </a:moveTo>
                  <a:cubicBezTo>
                    <a:pt x="1" y="44"/>
                    <a:pt x="1" y="44"/>
                    <a:pt x="0" y="44"/>
                  </a:cubicBezTo>
                  <a:cubicBezTo>
                    <a:pt x="0" y="43"/>
                    <a:pt x="0" y="43"/>
                    <a:pt x="0" y="42"/>
                  </a:cubicBezTo>
                  <a:cubicBezTo>
                    <a:pt x="41" y="0"/>
                    <a:pt x="41" y="0"/>
                    <a:pt x="41" y="0"/>
                  </a:cubicBezTo>
                  <a:cubicBezTo>
                    <a:pt x="41" y="0"/>
                    <a:pt x="42" y="0"/>
                    <a:pt x="42" y="0"/>
                  </a:cubicBezTo>
                  <a:cubicBezTo>
                    <a:pt x="43" y="0"/>
                    <a:pt x="43" y="1"/>
                    <a:pt x="42" y="1"/>
                  </a:cubicBezTo>
                  <a:cubicBezTo>
                    <a:pt x="2" y="44"/>
                    <a:pt x="2" y="44"/>
                    <a:pt x="2" y="44"/>
                  </a:cubicBezTo>
                  <a:cubicBezTo>
                    <a:pt x="2" y="44"/>
                    <a:pt x="1" y="44"/>
                    <a:pt x="1" y="44"/>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000000"/>
                </a:solidFill>
                <a:latin typeface="Segoe UI"/>
              </a:endParaRPr>
            </a:p>
          </p:txBody>
        </p:sp>
        <p:sp>
          <p:nvSpPr>
            <p:cNvPr id="20" name="Freeform 35"/>
            <p:cNvSpPr>
              <a:spLocks/>
            </p:cNvSpPr>
            <p:nvPr/>
          </p:nvSpPr>
          <p:spPr bwMode="auto">
            <a:xfrm>
              <a:off x="9656763" y="2522538"/>
              <a:ext cx="454025" cy="206375"/>
            </a:xfrm>
            <a:custGeom>
              <a:avLst/>
              <a:gdLst>
                <a:gd name="T0" fmla="*/ 8 w 81"/>
                <a:gd name="T1" fmla="*/ 31 h 37"/>
                <a:gd name="T2" fmla="*/ 16 w 81"/>
                <a:gd name="T3" fmla="*/ 36 h 37"/>
                <a:gd name="T4" fmla="*/ 24 w 81"/>
                <a:gd name="T5" fmla="*/ 31 h 37"/>
                <a:gd name="T6" fmla="*/ 32 w 81"/>
                <a:gd name="T7" fmla="*/ 36 h 37"/>
                <a:gd name="T8" fmla="*/ 40 w 81"/>
                <a:gd name="T9" fmla="*/ 31 h 37"/>
                <a:gd name="T10" fmla="*/ 48 w 81"/>
                <a:gd name="T11" fmla="*/ 36 h 37"/>
                <a:gd name="T12" fmla="*/ 56 w 81"/>
                <a:gd name="T13" fmla="*/ 31 h 37"/>
                <a:gd name="T14" fmla="*/ 64 w 81"/>
                <a:gd name="T15" fmla="*/ 36 h 37"/>
                <a:gd name="T16" fmla="*/ 72 w 81"/>
                <a:gd name="T17" fmla="*/ 31 h 37"/>
                <a:gd name="T18" fmla="*/ 81 w 81"/>
                <a:gd name="T19" fmla="*/ 37 h 37"/>
                <a:gd name="T20" fmla="*/ 40 w 81"/>
                <a:gd name="T21" fmla="*/ 0 h 37"/>
                <a:gd name="T22" fmla="*/ 0 w 81"/>
                <a:gd name="T23" fmla="*/ 37 h 37"/>
                <a:gd name="T24" fmla="*/ 8 w 81"/>
                <a:gd name="T25" fmla="*/ 31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37">
                  <a:moveTo>
                    <a:pt x="8" y="31"/>
                  </a:moveTo>
                  <a:cubicBezTo>
                    <a:pt x="12" y="31"/>
                    <a:pt x="14" y="33"/>
                    <a:pt x="16" y="36"/>
                  </a:cubicBezTo>
                  <a:cubicBezTo>
                    <a:pt x="18" y="33"/>
                    <a:pt x="21" y="31"/>
                    <a:pt x="24" y="31"/>
                  </a:cubicBezTo>
                  <a:cubicBezTo>
                    <a:pt x="28" y="31"/>
                    <a:pt x="30" y="33"/>
                    <a:pt x="32" y="36"/>
                  </a:cubicBezTo>
                  <a:cubicBezTo>
                    <a:pt x="34" y="33"/>
                    <a:pt x="37" y="31"/>
                    <a:pt x="40" y="31"/>
                  </a:cubicBezTo>
                  <a:cubicBezTo>
                    <a:pt x="43" y="31"/>
                    <a:pt x="46" y="33"/>
                    <a:pt x="48" y="36"/>
                  </a:cubicBezTo>
                  <a:cubicBezTo>
                    <a:pt x="50" y="33"/>
                    <a:pt x="53" y="31"/>
                    <a:pt x="56" y="31"/>
                  </a:cubicBezTo>
                  <a:cubicBezTo>
                    <a:pt x="59" y="31"/>
                    <a:pt x="62" y="33"/>
                    <a:pt x="64" y="36"/>
                  </a:cubicBezTo>
                  <a:cubicBezTo>
                    <a:pt x="66" y="33"/>
                    <a:pt x="69" y="31"/>
                    <a:pt x="72" y="31"/>
                  </a:cubicBezTo>
                  <a:cubicBezTo>
                    <a:pt x="76" y="31"/>
                    <a:pt x="79" y="33"/>
                    <a:pt x="81" y="37"/>
                  </a:cubicBezTo>
                  <a:cubicBezTo>
                    <a:pt x="78" y="16"/>
                    <a:pt x="61" y="0"/>
                    <a:pt x="40" y="0"/>
                  </a:cubicBezTo>
                  <a:cubicBezTo>
                    <a:pt x="19" y="0"/>
                    <a:pt x="2" y="16"/>
                    <a:pt x="0" y="37"/>
                  </a:cubicBezTo>
                  <a:cubicBezTo>
                    <a:pt x="1" y="33"/>
                    <a:pt x="4" y="31"/>
                    <a:pt x="8" y="31"/>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000000"/>
                </a:solidFill>
                <a:latin typeface="Segoe UI"/>
              </a:endParaRPr>
            </a:p>
          </p:txBody>
        </p:sp>
        <p:sp>
          <p:nvSpPr>
            <p:cNvPr id="21" name="Freeform 36"/>
            <p:cNvSpPr>
              <a:spLocks/>
            </p:cNvSpPr>
            <p:nvPr/>
          </p:nvSpPr>
          <p:spPr bwMode="auto">
            <a:xfrm>
              <a:off x="9656763" y="2522538"/>
              <a:ext cx="234950" cy="206375"/>
            </a:xfrm>
            <a:custGeom>
              <a:avLst/>
              <a:gdLst>
                <a:gd name="T0" fmla="*/ 42 w 42"/>
                <a:gd name="T1" fmla="*/ 0 h 37"/>
                <a:gd name="T2" fmla="*/ 40 w 42"/>
                <a:gd name="T3" fmla="*/ 0 h 37"/>
                <a:gd name="T4" fmla="*/ 0 w 42"/>
                <a:gd name="T5" fmla="*/ 37 h 37"/>
                <a:gd name="T6" fmla="*/ 8 w 42"/>
                <a:gd name="T7" fmla="*/ 31 h 37"/>
                <a:gd name="T8" fmla="*/ 16 w 42"/>
                <a:gd name="T9" fmla="*/ 36 h 37"/>
                <a:gd name="T10" fmla="*/ 42 w 42"/>
                <a:gd name="T11" fmla="*/ 0 h 37"/>
              </a:gdLst>
              <a:ahLst/>
              <a:cxnLst>
                <a:cxn ang="0">
                  <a:pos x="T0" y="T1"/>
                </a:cxn>
                <a:cxn ang="0">
                  <a:pos x="T2" y="T3"/>
                </a:cxn>
                <a:cxn ang="0">
                  <a:pos x="T4" y="T5"/>
                </a:cxn>
                <a:cxn ang="0">
                  <a:pos x="T6" y="T7"/>
                </a:cxn>
                <a:cxn ang="0">
                  <a:pos x="T8" y="T9"/>
                </a:cxn>
                <a:cxn ang="0">
                  <a:pos x="T10" y="T11"/>
                </a:cxn>
              </a:cxnLst>
              <a:rect l="0" t="0" r="r" b="b"/>
              <a:pathLst>
                <a:path w="42" h="37">
                  <a:moveTo>
                    <a:pt x="42" y="0"/>
                  </a:moveTo>
                  <a:cubicBezTo>
                    <a:pt x="42" y="0"/>
                    <a:pt x="41" y="0"/>
                    <a:pt x="40" y="0"/>
                  </a:cubicBezTo>
                  <a:cubicBezTo>
                    <a:pt x="19" y="0"/>
                    <a:pt x="2" y="16"/>
                    <a:pt x="0" y="37"/>
                  </a:cubicBezTo>
                  <a:cubicBezTo>
                    <a:pt x="1" y="33"/>
                    <a:pt x="4" y="31"/>
                    <a:pt x="8" y="31"/>
                  </a:cubicBezTo>
                  <a:cubicBezTo>
                    <a:pt x="12" y="31"/>
                    <a:pt x="14" y="33"/>
                    <a:pt x="16" y="36"/>
                  </a:cubicBezTo>
                  <a:cubicBezTo>
                    <a:pt x="18" y="20"/>
                    <a:pt x="28" y="7"/>
                    <a:pt x="42" y="0"/>
                  </a:cubicBez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000000"/>
                </a:solidFill>
                <a:latin typeface="Segoe UI"/>
              </a:endParaRPr>
            </a:p>
          </p:txBody>
        </p:sp>
        <p:grpSp>
          <p:nvGrpSpPr>
            <p:cNvPr id="22" name="Group 21"/>
            <p:cNvGrpSpPr/>
            <p:nvPr/>
          </p:nvGrpSpPr>
          <p:grpSpPr>
            <a:xfrm>
              <a:off x="10118656" y="3412783"/>
              <a:ext cx="882907" cy="1639374"/>
              <a:chOff x="9718676" y="3887788"/>
              <a:chExt cx="642937" cy="1193800"/>
            </a:xfrm>
          </p:grpSpPr>
          <p:sp>
            <p:nvSpPr>
              <p:cNvPr id="60" name="Freeform 46"/>
              <p:cNvSpPr>
                <a:spLocks/>
              </p:cNvSpPr>
              <p:nvPr/>
            </p:nvSpPr>
            <p:spPr bwMode="auto">
              <a:xfrm>
                <a:off x="10059988" y="3944938"/>
                <a:ext cx="15875" cy="166688"/>
              </a:xfrm>
              <a:custGeom>
                <a:avLst/>
                <a:gdLst>
                  <a:gd name="T0" fmla="*/ 2 w 3"/>
                  <a:gd name="T1" fmla="*/ 0 h 30"/>
                  <a:gd name="T2" fmla="*/ 3 w 3"/>
                  <a:gd name="T3" fmla="*/ 1 h 30"/>
                  <a:gd name="T4" fmla="*/ 3 w 3"/>
                  <a:gd name="T5" fmla="*/ 29 h 30"/>
                  <a:gd name="T6" fmla="*/ 2 w 3"/>
                  <a:gd name="T7" fmla="*/ 30 h 30"/>
                  <a:gd name="T8" fmla="*/ 0 w 3"/>
                  <a:gd name="T9" fmla="*/ 29 h 30"/>
                  <a:gd name="T10" fmla="*/ 0 w 3"/>
                  <a:gd name="T11" fmla="*/ 1 h 30"/>
                  <a:gd name="T12" fmla="*/ 2 w 3"/>
                  <a:gd name="T13" fmla="*/ 0 h 30"/>
                </a:gdLst>
                <a:ahLst/>
                <a:cxnLst>
                  <a:cxn ang="0">
                    <a:pos x="T0" y="T1"/>
                  </a:cxn>
                  <a:cxn ang="0">
                    <a:pos x="T2" y="T3"/>
                  </a:cxn>
                  <a:cxn ang="0">
                    <a:pos x="T4" y="T5"/>
                  </a:cxn>
                  <a:cxn ang="0">
                    <a:pos x="T6" y="T7"/>
                  </a:cxn>
                  <a:cxn ang="0">
                    <a:pos x="T8" y="T9"/>
                  </a:cxn>
                  <a:cxn ang="0">
                    <a:pos x="T10" y="T11"/>
                  </a:cxn>
                  <a:cxn ang="0">
                    <a:pos x="T12" y="T13"/>
                  </a:cxn>
                </a:cxnLst>
                <a:rect l="0" t="0" r="r" b="b"/>
                <a:pathLst>
                  <a:path w="3" h="30">
                    <a:moveTo>
                      <a:pt x="2" y="0"/>
                    </a:moveTo>
                    <a:cubicBezTo>
                      <a:pt x="2" y="0"/>
                      <a:pt x="3" y="1"/>
                      <a:pt x="3" y="1"/>
                    </a:cubicBezTo>
                    <a:cubicBezTo>
                      <a:pt x="3" y="29"/>
                      <a:pt x="3" y="29"/>
                      <a:pt x="3" y="29"/>
                    </a:cubicBezTo>
                    <a:cubicBezTo>
                      <a:pt x="3" y="29"/>
                      <a:pt x="2" y="30"/>
                      <a:pt x="2" y="30"/>
                    </a:cubicBezTo>
                    <a:cubicBezTo>
                      <a:pt x="1" y="30"/>
                      <a:pt x="0" y="29"/>
                      <a:pt x="0" y="29"/>
                    </a:cubicBezTo>
                    <a:cubicBezTo>
                      <a:pt x="0" y="1"/>
                      <a:pt x="0" y="1"/>
                      <a:pt x="0" y="1"/>
                    </a:cubicBezTo>
                    <a:cubicBezTo>
                      <a:pt x="0" y="1"/>
                      <a:pt x="1" y="0"/>
                      <a:pt x="2"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000000"/>
                  </a:solidFill>
                  <a:latin typeface="Segoe UI"/>
                </a:endParaRPr>
              </a:p>
            </p:txBody>
          </p:sp>
          <p:sp>
            <p:nvSpPr>
              <p:cNvPr id="61" name="Freeform 47"/>
              <p:cNvSpPr>
                <a:spLocks/>
              </p:cNvSpPr>
              <p:nvPr/>
            </p:nvSpPr>
            <p:spPr bwMode="auto">
              <a:xfrm>
                <a:off x="10031413" y="3887788"/>
                <a:ext cx="17463" cy="223838"/>
              </a:xfrm>
              <a:custGeom>
                <a:avLst/>
                <a:gdLst>
                  <a:gd name="T0" fmla="*/ 1 w 3"/>
                  <a:gd name="T1" fmla="*/ 0 h 40"/>
                  <a:gd name="T2" fmla="*/ 3 w 3"/>
                  <a:gd name="T3" fmla="*/ 1 h 40"/>
                  <a:gd name="T4" fmla="*/ 3 w 3"/>
                  <a:gd name="T5" fmla="*/ 39 h 40"/>
                  <a:gd name="T6" fmla="*/ 1 w 3"/>
                  <a:gd name="T7" fmla="*/ 40 h 40"/>
                  <a:gd name="T8" fmla="*/ 0 w 3"/>
                  <a:gd name="T9" fmla="*/ 39 h 40"/>
                  <a:gd name="T10" fmla="*/ 0 w 3"/>
                  <a:gd name="T11" fmla="*/ 1 h 40"/>
                  <a:gd name="T12" fmla="*/ 1 w 3"/>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3" h="40">
                    <a:moveTo>
                      <a:pt x="1" y="0"/>
                    </a:moveTo>
                    <a:cubicBezTo>
                      <a:pt x="2" y="0"/>
                      <a:pt x="3" y="1"/>
                      <a:pt x="3" y="1"/>
                    </a:cubicBezTo>
                    <a:cubicBezTo>
                      <a:pt x="3" y="39"/>
                      <a:pt x="3" y="39"/>
                      <a:pt x="3" y="39"/>
                    </a:cubicBezTo>
                    <a:cubicBezTo>
                      <a:pt x="3" y="39"/>
                      <a:pt x="2" y="40"/>
                      <a:pt x="1" y="40"/>
                    </a:cubicBezTo>
                    <a:cubicBezTo>
                      <a:pt x="1" y="40"/>
                      <a:pt x="0" y="39"/>
                      <a:pt x="0" y="39"/>
                    </a:cubicBezTo>
                    <a:cubicBezTo>
                      <a:pt x="0" y="1"/>
                      <a:pt x="0" y="1"/>
                      <a:pt x="0" y="1"/>
                    </a:cubicBezTo>
                    <a:cubicBezTo>
                      <a:pt x="0" y="1"/>
                      <a:pt x="1" y="0"/>
                      <a:pt x="1"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000000"/>
                  </a:solidFill>
                  <a:latin typeface="Segoe UI"/>
                </a:endParaRPr>
              </a:p>
            </p:txBody>
          </p:sp>
          <p:sp>
            <p:nvSpPr>
              <p:cNvPr id="62" name="Freeform 48"/>
              <p:cNvSpPr>
                <a:spLocks/>
              </p:cNvSpPr>
              <p:nvPr/>
            </p:nvSpPr>
            <p:spPr bwMode="auto">
              <a:xfrm>
                <a:off x="10002838" y="3944938"/>
                <a:ext cx="12700" cy="166688"/>
              </a:xfrm>
              <a:custGeom>
                <a:avLst/>
                <a:gdLst>
                  <a:gd name="T0" fmla="*/ 1 w 2"/>
                  <a:gd name="T1" fmla="*/ 0 h 30"/>
                  <a:gd name="T2" fmla="*/ 2 w 2"/>
                  <a:gd name="T3" fmla="*/ 1 h 30"/>
                  <a:gd name="T4" fmla="*/ 2 w 2"/>
                  <a:gd name="T5" fmla="*/ 29 h 30"/>
                  <a:gd name="T6" fmla="*/ 1 w 2"/>
                  <a:gd name="T7" fmla="*/ 30 h 30"/>
                  <a:gd name="T8" fmla="*/ 0 w 2"/>
                  <a:gd name="T9" fmla="*/ 29 h 30"/>
                  <a:gd name="T10" fmla="*/ 0 w 2"/>
                  <a:gd name="T11" fmla="*/ 1 h 30"/>
                  <a:gd name="T12" fmla="*/ 1 w 2"/>
                  <a:gd name="T13" fmla="*/ 0 h 30"/>
                </a:gdLst>
                <a:ahLst/>
                <a:cxnLst>
                  <a:cxn ang="0">
                    <a:pos x="T0" y="T1"/>
                  </a:cxn>
                  <a:cxn ang="0">
                    <a:pos x="T2" y="T3"/>
                  </a:cxn>
                  <a:cxn ang="0">
                    <a:pos x="T4" y="T5"/>
                  </a:cxn>
                  <a:cxn ang="0">
                    <a:pos x="T6" y="T7"/>
                  </a:cxn>
                  <a:cxn ang="0">
                    <a:pos x="T8" y="T9"/>
                  </a:cxn>
                  <a:cxn ang="0">
                    <a:pos x="T10" y="T11"/>
                  </a:cxn>
                  <a:cxn ang="0">
                    <a:pos x="T12" y="T13"/>
                  </a:cxn>
                </a:cxnLst>
                <a:rect l="0" t="0" r="r" b="b"/>
                <a:pathLst>
                  <a:path w="2" h="30">
                    <a:moveTo>
                      <a:pt x="1" y="0"/>
                    </a:moveTo>
                    <a:cubicBezTo>
                      <a:pt x="2" y="0"/>
                      <a:pt x="2" y="1"/>
                      <a:pt x="2" y="1"/>
                    </a:cubicBezTo>
                    <a:cubicBezTo>
                      <a:pt x="2" y="29"/>
                      <a:pt x="2" y="29"/>
                      <a:pt x="2" y="29"/>
                    </a:cubicBezTo>
                    <a:cubicBezTo>
                      <a:pt x="2" y="29"/>
                      <a:pt x="2" y="30"/>
                      <a:pt x="1" y="30"/>
                    </a:cubicBezTo>
                    <a:cubicBezTo>
                      <a:pt x="0" y="30"/>
                      <a:pt x="0" y="29"/>
                      <a:pt x="0" y="29"/>
                    </a:cubicBezTo>
                    <a:cubicBezTo>
                      <a:pt x="0" y="1"/>
                      <a:pt x="0" y="1"/>
                      <a:pt x="0" y="1"/>
                    </a:cubicBezTo>
                    <a:cubicBezTo>
                      <a:pt x="0" y="1"/>
                      <a:pt x="0" y="0"/>
                      <a:pt x="1"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000000"/>
                  </a:solidFill>
                  <a:latin typeface="Segoe UI"/>
                </a:endParaRPr>
              </a:p>
            </p:txBody>
          </p:sp>
          <p:sp>
            <p:nvSpPr>
              <p:cNvPr id="63" name="Freeform 49"/>
              <p:cNvSpPr>
                <a:spLocks/>
              </p:cNvSpPr>
              <p:nvPr/>
            </p:nvSpPr>
            <p:spPr bwMode="auto">
              <a:xfrm>
                <a:off x="9718676" y="4359276"/>
                <a:ext cx="330200" cy="346075"/>
              </a:xfrm>
              <a:custGeom>
                <a:avLst/>
                <a:gdLst>
                  <a:gd name="T0" fmla="*/ 57 w 59"/>
                  <a:gd name="T1" fmla="*/ 62 h 62"/>
                  <a:gd name="T2" fmla="*/ 56 w 59"/>
                  <a:gd name="T3" fmla="*/ 62 h 62"/>
                  <a:gd name="T4" fmla="*/ 0 w 59"/>
                  <a:gd name="T5" fmla="*/ 3 h 62"/>
                  <a:gd name="T6" fmla="*/ 0 w 59"/>
                  <a:gd name="T7" fmla="*/ 1 h 62"/>
                  <a:gd name="T8" fmla="*/ 2 w 59"/>
                  <a:gd name="T9" fmla="*/ 1 h 62"/>
                  <a:gd name="T10" fmla="*/ 58 w 59"/>
                  <a:gd name="T11" fmla="*/ 60 h 62"/>
                  <a:gd name="T12" fmla="*/ 58 w 59"/>
                  <a:gd name="T13" fmla="*/ 62 h 62"/>
                  <a:gd name="T14" fmla="*/ 57 w 59"/>
                  <a:gd name="T15" fmla="*/ 62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9" h="62">
                    <a:moveTo>
                      <a:pt x="57" y="62"/>
                    </a:moveTo>
                    <a:cubicBezTo>
                      <a:pt x="57" y="62"/>
                      <a:pt x="57" y="62"/>
                      <a:pt x="56" y="62"/>
                    </a:cubicBezTo>
                    <a:cubicBezTo>
                      <a:pt x="0" y="3"/>
                      <a:pt x="0" y="3"/>
                      <a:pt x="0" y="3"/>
                    </a:cubicBezTo>
                    <a:cubicBezTo>
                      <a:pt x="0" y="2"/>
                      <a:pt x="0" y="1"/>
                      <a:pt x="0" y="1"/>
                    </a:cubicBezTo>
                    <a:cubicBezTo>
                      <a:pt x="1" y="0"/>
                      <a:pt x="2" y="0"/>
                      <a:pt x="2" y="1"/>
                    </a:cubicBezTo>
                    <a:cubicBezTo>
                      <a:pt x="58" y="60"/>
                      <a:pt x="58" y="60"/>
                      <a:pt x="58" y="60"/>
                    </a:cubicBezTo>
                    <a:cubicBezTo>
                      <a:pt x="59" y="60"/>
                      <a:pt x="59" y="61"/>
                      <a:pt x="58" y="62"/>
                    </a:cubicBezTo>
                    <a:cubicBezTo>
                      <a:pt x="58" y="62"/>
                      <a:pt x="58" y="62"/>
                      <a:pt x="57" y="62"/>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000000"/>
                  </a:solidFill>
                  <a:latin typeface="Segoe UI"/>
                </a:endParaRPr>
              </a:p>
            </p:txBody>
          </p:sp>
          <p:sp>
            <p:nvSpPr>
              <p:cNvPr id="64" name="Freeform 50"/>
              <p:cNvSpPr>
                <a:spLocks/>
              </p:cNvSpPr>
              <p:nvPr/>
            </p:nvSpPr>
            <p:spPr bwMode="auto">
              <a:xfrm>
                <a:off x="9847263" y="4352926"/>
                <a:ext cx="201613" cy="352425"/>
              </a:xfrm>
              <a:custGeom>
                <a:avLst/>
                <a:gdLst>
                  <a:gd name="T0" fmla="*/ 34 w 36"/>
                  <a:gd name="T1" fmla="*/ 63 h 63"/>
                  <a:gd name="T2" fmla="*/ 33 w 36"/>
                  <a:gd name="T3" fmla="*/ 62 h 63"/>
                  <a:gd name="T4" fmla="*/ 0 w 36"/>
                  <a:gd name="T5" fmla="*/ 2 h 63"/>
                  <a:gd name="T6" fmla="*/ 1 w 36"/>
                  <a:gd name="T7" fmla="*/ 0 h 63"/>
                  <a:gd name="T8" fmla="*/ 2 w 36"/>
                  <a:gd name="T9" fmla="*/ 1 h 63"/>
                  <a:gd name="T10" fmla="*/ 36 w 36"/>
                  <a:gd name="T11" fmla="*/ 61 h 63"/>
                  <a:gd name="T12" fmla="*/ 35 w 36"/>
                  <a:gd name="T13" fmla="*/ 63 h 63"/>
                  <a:gd name="T14" fmla="*/ 34 w 36"/>
                  <a:gd name="T15" fmla="*/ 63 h 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63">
                    <a:moveTo>
                      <a:pt x="34" y="63"/>
                    </a:moveTo>
                    <a:cubicBezTo>
                      <a:pt x="34" y="63"/>
                      <a:pt x="33" y="63"/>
                      <a:pt x="33" y="62"/>
                    </a:cubicBezTo>
                    <a:cubicBezTo>
                      <a:pt x="0" y="2"/>
                      <a:pt x="0" y="2"/>
                      <a:pt x="0" y="2"/>
                    </a:cubicBezTo>
                    <a:cubicBezTo>
                      <a:pt x="0" y="1"/>
                      <a:pt x="0" y="1"/>
                      <a:pt x="1" y="0"/>
                    </a:cubicBezTo>
                    <a:cubicBezTo>
                      <a:pt x="1" y="0"/>
                      <a:pt x="2" y="0"/>
                      <a:pt x="2" y="1"/>
                    </a:cubicBezTo>
                    <a:cubicBezTo>
                      <a:pt x="36" y="61"/>
                      <a:pt x="36" y="61"/>
                      <a:pt x="36" y="61"/>
                    </a:cubicBezTo>
                    <a:cubicBezTo>
                      <a:pt x="36" y="62"/>
                      <a:pt x="36" y="62"/>
                      <a:pt x="35" y="63"/>
                    </a:cubicBezTo>
                    <a:cubicBezTo>
                      <a:pt x="35" y="63"/>
                      <a:pt x="35" y="63"/>
                      <a:pt x="34" y="63"/>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000000"/>
                  </a:solidFill>
                  <a:latin typeface="Segoe UI"/>
                </a:endParaRPr>
              </a:p>
            </p:txBody>
          </p:sp>
          <p:sp>
            <p:nvSpPr>
              <p:cNvPr id="65" name="Freeform 51"/>
              <p:cNvSpPr>
                <a:spLocks/>
              </p:cNvSpPr>
              <p:nvPr/>
            </p:nvSpPr>
            <p:spPr bwMode="auto">
              <a:xfrm>
                <a:off x="9969501" y="4352926"/>
                <a:ext cx="79375" cy="352425"/>
              </a:xfrm>
              <a:custGeom>
                <a:avLst/>
                <a:gdLst>
                  <a:gd name="T0" fmla="*/ 12 w 14"/>
                  <a:gd name="T1" fmla="*/ 63 h 63"/>
                  <a:gd name="T2" fmla="*/ 11 w 14"/>
                  <a:gd name="T3" fmla="*/ 62 h 63"/>
                  <a:gd name="T4" fmla="*/ 0 w 14"/>
                  <a:gd name="T5" fmla="*/ 2 h 63"/>
                  <a:gd name="T6" fmla="*/ 1 w 14"/>
                  <a:gd name="T7" fmla="*/ 0 h 63"/>
                  <a:gd name="T8" fmla="*/ 3 w 14"/>
                  <a:gd name="T9" fmla="*/ 1 h 63"/>
                  <a:gd name="T10" fmla="*/ 14 w 14"/>
                  <a:gd name="T11" fmla="*/ 61 h 63"/>
                  <a:gd name="T12" fmla="*/ 13 w 14"/>
                  <a:gd name="T13" fmla="*/ 63 h 63"/>
                  <a:gd name="T14" fmla="*/ 12 w 14"/>
                  <a:gd name="T15" fmla="*/ 63 h 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63">
                    <a:moveTo>
                      <a:pt x="12" y="63"/>
                    </a:moveTo>
                    <a:cubicBezTo>
                      <a:pt x="12" y="63"/>
                      <a:pt x="11" y="63"/>
                      <a:pt x="11" y="62"/>
                    </a:cubicBezTo>
                    <a:cubicBezTo>
                      <a:pt x="0" y="2"/>
                      <a:pt x="0" y="2"/>
                      <a:pt x="0" y="2"/>
                    </a:cubicBezTo>
                    <a:cubicBezTo>
                      <a:pt x="0" y="1"/>
                      <a:pt x="0" y="0"/>
                      <a:pt x="1" y="0"/>
                    </a:cubicBezTo>
                    <a:cubicBezTo>
                      <a:pt x="2" y="0"/>
                      <a:pt x="2" y="0"/>
                      <a:pt x="3" y="1"/>
                    </a:cubicBezTo>
                    <a:cubicBezTo>
                      <a:pt x="14" y="61"/>
                      <a:pt x="14" y="61"/>
                      <a:pt x="14" y="61"/>
                    </a:cubicBezTo>
                    <a:cubicBezTo>
                      <a:pt x="14" y="62"/>
                      <a:pt x="13" y="63"/>
                      <a:pt x="13" y="63"/>
                    </a:cubicBezTo>
                    <a:cubicBezTo>
                      <a:pt x="13" y="63"/>
                      <a:pt x="12" y="63"/>
                      <a:pt x="12" y="63"/>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000000"/>
                  </a:solidFill>
                  <a:latin typeface="Segoe UI"/>
                </a:endParaRPr>
              </a:p>
            </p:txBody>
          </p:sp>
          <p:sp>
            <p:nvSpPr>
              <p:cNvPr id="66" name="Freeform 52"/>
              <p:cNvSpPr>
                <a:spLocks/>
              </p:cNvSpPr>
              <p:nvPr/>
            </p:nvSpPr>
            <p:spPr bwMode="auto">
              <a:xfrm>
                <a:off x="10031413" y="4352926"/>
                <a:ext cx="79375" cy="352425"/>
              </a:xfrm>
              <a:custGeom>
                <a:avLst/>
                <a:gdLst>
                  <a:gd name="T0" fmla="*/ 1 w 14"/>
                  <a:gd name="T1" fmla="*/ 63 h 63"/>
                  <a:gd name="T2" fmla="*/ 1 w 14"/>
                  <a:gd name="T3" fmla="*/ 63 h 63"/>
                  <a:gd name="T4" fmla="*/ 0 w 14"/>
                  <a:gd name="T5" fmla="*/ 61 h 63"/>
                  <a:gd name="T6" fmla="*/ 11 w 14"/>
                  <a:gd name="T7" fmla="*/ 1 h 63"/>
                  <a:gd name="T8" fmla="*/ 13 w 14"/>
                  <a:gd name="T9" fmla="*/ 0 h 63"/>
                  <a:gd name="T10" fmla="*/ 14 w 14"/>
                  <a:gd name="T11" fmla="*/ 2 h 63"/>
                  <a:gd name="T12" fmla="*/ 3 w 14"/>
                  <a:gd name="T13" fmla="*/ 62 h 63"/>
                  <a:gd name="T14" fmla="*/ 1 w 14"/>
                  <a:gd name="T15" fmla="*/ 63 h 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63">
                    <a:moveTo>
                      <a:pt x="1" y="63"/>
                    </a:moveTo>
                    <a:cubicBezTo>
                      <a:pt x="1" y="63"/>
                      <a:pt x="1" y="63"/>
                      <a:pt x="1" y="63"/>
                    </a:cubicBezTo>
                    <a:cubicBezTo>
                      <a:pt x="0" y="63"/>
                      <a:pt x="0" y="62"/>
                      <a:pt x="0" y="61"/>
                    </a:cubicBezTo>
                    <a:cubicBezTo>
                      <a:pt x="11" y="1"/>
                      <a:pt x="11" y="1"/>
                      <a:pt x="11" y="1"/>
                    </a:cubicBezTo>
                    <a:cubicBezTo>
                      <a:pt x="11" y="0"/>
                      <a:pt x="12" y="0"/>
                      <a:pt x="13" y="0"/>
                    </a:cubicBezTo>
                    <a:cubicBezTo>
                      <a:pt x="13" y="0"/>
                      <a:pt x="14" y="1"/>
                      <a:pt x="14" y="2"/>
                    </a:cubicBezTo>
                    <a:cubicBezTo>
                      <a:pt x="3" y="62"/>
                      <a:pt x="3" y="62"/>
                      <a:pt x="3" y="62"/>
                    </a:cubicBezTo>
                    <a:cubicBezTo>
                      <a:pt x="3" y="63"/>
                      <a:pt x="2" y="63"/>
                      <a:pt x="1" y="63"/>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000000"/>
                  </a:solidFill>
                  <a:latin typeface="Segoe UI"/>
                </a:endParaRPr>
              </a:p>
            </p:txBody>
          </p:sp>
          <p:sp>
            <p:nvSpPr>
              <p:cNvPr id="67" name="Freeform 53"/>
              <p:cNvSpPr>
                <a:spLocks/>
              </p:cNvSpPr>
              <p:nvPr/>
            </p:nvSpPr>
            <p:spPr bwMode="auto">
              <a:xfrm>
                <a:off x="10031413" y="4352926"/>
                <a:ext cx="201613" cy="352425"/>
              </a:xfrm>
              <a:custGeom>
                <a:avLst/>
                <a:gdLst>
                  <a:gd name="T0" fmla="*/ 1 w 36"/>
                  <a:gd name="T1" fmla="*/ 63 h 63"/>
                  <a:gd name="T2" fmla="*/ 1 w 36"/>
                  <a:gd name="T3" fmla="*/ 63 h 63"/>
                  <a:gd name="T4" fmla="*/ 0 w 36"/>
                  <a:gd name="T5" fmla="*/ 61 h 63"/>
                  <a:gd name="T6" fmla="*/ 33 w 36"/>
                  <a:gd name="T7" fmla="*/ 1 h 63"/>
                  <a:gd name="T8" fmla="*/ 35 w 36"/>
                  <a:gd name="T9" fmla="*/ 0 h 63"/>
                  <a:gd name="T10" fmla="*/ 36 w 36"/>
                  <a:gd name="T11" fmla="*/ 2 h 63"/>
                  <a:gd name="T12" fmla="*/ 3 w 36"/>
                  <a:gd name="T13" fmla="*/ 62 h 63"/>
                  <a:gd name="T14" fmla="*/ 1 w 36"/>
                  <a:gd name="T15" fmla="*/ 63 h 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63">
                    <a:moveTo>
                      <a:pt x="1" y="63"/>
                    </a:moveTo>
                    <a:cubicBezTo>
                      <a:pt x="1" y="63"/>
                      <a:pt x="1" y="63"/>
                      <a:pt x="1" y="63"/>
                    </a:cubicBezTo>
                    <a:cubicBezTo>
                      <a:pt x="0" y="62"/>
                      <a:pt x="0" y="62"/>
                      <a:pt x="0" y="61"/>
                    </a:cubicBezTo>
                    <a:cubicBezTo>
                      <a:pt x="33" y="1"/>
                      <a:pt x="33" y="1"/>
                      <a:pt x="33" y="1"/>
                    </a:cubicBezTo>
                    <a:cubicBezTo>
                      <a:pt x="34" y="0"/>
                      <a:pt x="35" y="0"/>
                      <a:pt x="35" y="0"/>
                    </a:cubicBezTo>
                    <a:cubicBezTo>
                      <a:pt x="36" y="1"/>
                      <a:pt x="36" y="1"/>
                      <a:pt x="36" y="2"/>
                    </a:cubicBezTo>
                    <a:cubicBezTo>
                      <a:pt x="3" y="62"/>
                      <a:pt x="3" y="62"/>
                      <a:pt x="3" y="62"/>
                    </a:cubicBezTo>
                    <a:cubicBezTo>
                      <a:pt x="2" y="63"/>
                      <a:pt x="2" y="63"/>
                      <a:pt x="1" y="63"/>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000000"/>
                  </a:solidFill>
                  <a:latin typeface="Segoe UI"/>
                </a:endParaRPr>
              </a:p>
            </p:txBody>
          </p:sp>
          <p:sp>
            <p:nvSpPr>
              <p:cNvPr id="68" name="Freeform 54"/>
              <p:cNvSpPr>
                <a:spLocks/>
              </p:cNvSpPr>
              <p:nvPr/>
            </p:nvSpPr>
            <p:spPr bwMode="auto">
              <a:xfrm>
                <a:off x="10031413" y="4359276"/>
                <a:ext cx="330200" cy="346075"/>
              </a:xfrm>
              <a:custGeom>
                <a:avLst/>
                <a:gdLst>
                  <a:gd name="T0" fmla="*/ 1 w 59"/>
                  <a:gd name="T1" fmla="*/ 62 h 62"/>
                  <a:gd name="T2" fmla="*/ 1 w 59"/>
                  <a:gd name="T3" fmla="*/ 62 h 62"/>
                  <a:gd name="T4" fmla="*/ 0 w 59"/>
                  <a:gd name="T5" fmla="*/ 60 h 62"/>
                  <a:gd name="T6" fmla="*/ 57 w 59"/>
                  <a:gd name="T7" fmla="*/ 1 h 62"/>
                  <a:gd name="T8" fmla="*/ 58 w 59"/>
                  <a:gd name="T9" fmla="*/ 1 h 62"/>
                  <a:gd name="T10" fmla="*/ 58 w 59"/>
                  <a:gd name="T11" fmla="*/ 3 h 62"/>
                  <a:gd name="T12" fmla="*/ 2 w 59"/>
                  <a:gd name="T13" fmla="*/ 62 h 62"/>
                  <a:gd name="T14" fmla="*/ 1 w 59"/>
                  <a:gd name="T15" fmla="*/ 62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9" h="62">
                    <a:moveTo>
                      <a:pt x="1" y="62"/>
                    </a:moveTo>
                    <a:cubicBezTo>
                      <a:pt x="1" y="62"/>
                      <a:pt x="1" y="62"/>
                      <a:pt x="1" y="62"/>
                    </a:cubicBezTo>
                    <a:cubicBezTo>
                      <a:pt x="0" y="61"/>
                      <a:pt x="0" y="60"/>
                      <a:pt x="0" y="60"/>
                    </a:cubicBezTo>
                    <a:cubicBezTo>
                      <a:pt x="57" y="1"/>
                      <a:pt x="57" y="1"/>
                      <a:pt x="57" y="1"/>
                    </a:cubicBezTo>
                    <a:cubicBezTo>
                      <a:pt x="57" y="0"/>
                      <a:pt x="58" y="0"/>
                      <a:pt x="58" y="1"/>
                    </a:cubicBezTo>
                    <a:cubicBezTo>
                      <a:pt x="59" y="1"/>
                      <a:pt x="59" y="2"/>
                      <a:pt x="58" y="3"/>
                    </a:cubicBezTo>
                    <a:cubicBezTo>
                      <a:pt x="2" y="62"/>
                      <a:pt x="2" y="62"/>
                      <a:pt x="2" y="62"/>
                    </a:cubicBezTo>
                    <a:cubicBezTo>
                      <a:pt x="2" y="62"/>
                      <a:pt x="2" y="62"/>
                      <a:pt x="1" y="62"/>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000000"/>
                  </a:solidFill>
                  <a:latin typeface="Segoe UI"/>
                </a:endParaRPr>
              </a:p>
            </p:txBody>
          </p:sp>
          <p:sp>
            <p:nvSpPr>
              <p:cNvPr id="69" name="Freeform 55"/>
              <p:cNvSpPr>
                <a:spLocks/>
              </p:cNvSpPr>
              <p:nvPr/>
            </p:nvSpPr>
            <p:spPr bwMode="auto">
              <a:xfrm>
                <a:off x="9723438" y="4089401"/>
                <a:ext cx="627063" cy="280988"/>
              </a:xfrm>
              <a:custGeom>
                <a:avLst/>
                <a:gdLst>
                  <a:gd name="T0" fmla="*/ 12 w 112"/>
                  <a:gd name="T1" fmla="*/ 42 h 50"/>
                  <a:gd name="T2" fmla="*/ 23 w 112"/>
                  <a:gd name="T3" fmla="*/ 48 h 50"/>
                  <a:gd name="T4" fmla="*/ 34 w 112"/>
                  <a:gd name="T5" fmla="*/ 42 h 50"/>
                  <a:gd name="T6" fmla="*/ 45 w 112"/>
                  <a:gd name="T7" fmla="*/ 48 h 50"/>
                  <a:gd name="T8" fmla="*/ 56 w 112"/>
                  <a:gd name="T9" fmla="*/ 42 h 50"/>
                  <a:gd name="T10" fmla="*/ 67 w 112"/>
                  <a:gd name="T11" fmla="*/ 48 h 50"/>
                  <a:gd name="T12" fmla="*/ 79 w 112"/>
                  <a:gd name="T13" fmla="*/ 42 h 50"/>
                  <a:gd name="T14" fmla="*/ 90 w 112"/>
                  <a:gd name="T15" fmla="*/ 48 h 50"/>
                  <a:gd name="T16" fmla="*/ 101 w 112"/>
                  <a:gd name="T17" fmla="*/ 42 h 50"/>
                  <a:gd name="T18" fmla="*/ 112 w 112"/>
                  <a:gd name="T19" fmla="*/ 50 h 50"/>
                  <a:gd name="T20" fmla="*/ 56 w 112"/>
                  <a:gd name="T21" fmla="*/ 0 h 50"/>
                  <a:gd name="T22" fmla="*/ 0 w 112"/>
                  <a:gd name="T23" fmla="*/ 50 h 50"/>
                  <a:gd name="T24" fmla="*/ 12 w 112"/>
                  <a:gd name="T25" fmla="*/ 42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2" h="50">
                    <a:moveTo>
                      <a:pt x="12" y="42"/>
                    </a:moveTo>
                    <a:cubicBezTo>
                      <a:pt x="17" y="42"/>
                      <a:pt x="21" y="45"/>
                      <a:pt x="23" y="48"/>
                    </a:cubicBezTo>
                    <a:cubicBezTo>
                      <a:pt x="25" y="45"/>
                      <a:pt x="30" y="42"/>
                      <a:pt x="34" y="42"/>
                    </a:cubicBezTo>
                    <a:cubicBezTo>
                      <a:pt x="39" y="42"/>
                      <a:pt x="43" y="45"/>
                      <a:pt x="45" y="48"/>
                    </a:cubicBezTo>
                    <a:cubicBezTo>
                      <a:pt x="48" y="45"/>
                      <a:pt x="52" y="42"/>
                      <a:pt x="56" y="42"/>
                    </a:cubicBezTo>
                    <a:cubicBezTo>
                      <a:pt x="61" y="42"/>
                      <a:pt x="65" y="45"/>
                      <a:pt x="67" y="48"/>
                    </a:cubicBezTo>
                    <a:cubicBezTo>
                      <a:pt x="70" y="45"/>
                      <a:pt x="74" y="42"/>
                      <a:pt x="79" y="42"/>
                    </a:cubicBezTo>
                    <a:cubicBezTo>
                      <a:pt x="83" y="42"/>
                      <a:pt x="87" y="45"/>
                      <a:pt x="90" y="48"/>
                    </a:cubicBezTo>
                    <a:cubicBezTo>
                      <a:pt x="92" y="45"/>
                      <a:pt x="96" y="42"/>
                      <a:pt x="101" y="42"/>
                    </a:cubicBezTo>
                    <a:cubicBezTo>
                      <a:pt x="106" y="42"/>
                      <a:pt x="110" y="45"/>
                      <a:pt x="112" y="50"/>
                    </a:cubicBezTo>
                    <a:cubicBezTo>
                      <a:pt x="109" y="22"/>
                      <a:pt x="85" y="0"/>
                      <a:pt x="56" y="0"/>
                    </a:cubicBezTo>
                    <a:cubicBezTo>
                      <a:pt x="27" y="0"/>
                      <a:pt x="3" y="22"/>
                      <a:pt x="0" y="50"/>
                    </a:cubicBezTo>
                    <a:cubicBezTo>
                      <a:pt x="2" y="45"/>
                      <a:pt x="7" y="42"/>
                      <a:pt x="12" y="42"/>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000000"/>
                  </a:solidFill>
                  <a:latin typeface="Segoe UI"/>
                </a:endParaRPr>
              </a:p>
            </p:txBody>
          </p:sp>
          <p:sp>
            <p:nvSpPr>
              <p:cNvPr id="70" name="Freeform 56"/>
              <p:cNvSpPr>
                <a:spLocks/>
              </p:cNvSpPr>
              <p:nvPr/>
            </p:nvSpPr>
            <p:spPr bwMode="auto">
              <a:xfrm>
                <a:off x="9723438" y="4089401"/>
                <a:ext cx="336550" cy="280988"/>
              </a:xfrm>
              <a:custGeom>
                <a:avLst/>
                <a:gdLst>
                  <a:gd name="T0" fmla="*/ 60 w 60"/>
                  <a:gd name="T1" fmla="*/ 0 h 50"/>
                  <a:gd name="T2" fmla="*/ 56 w 60"/>
                  <a:gd name="T3" fmla="*/ 0 h 50"/>
                  <a:gd name="T4" fmla="*/ 0 w 60"/>
                  <a:gd name="T5" fmla="*/ 50 h 50"/>
                  <a:gd name="T6" fmla="*/ 12 w 60"/>
                  <a:gd name="T7" fmla="*/ 42 h 50"/>
                  <a:gd name="T8" fmla="*/ 23 w 60"/>
                  <a:gd name="T9" fmla="*/ 48 h 50"/>
                  <a:gd name="T10" fmla="*/ 60 w 60"/>
                  <a:gd name="T11" fmla="*/ 0 h 50"/>
                </a:gdLst>
                <a:ahLst/>
                <a:cxnLst>
                  <a:cxn ang="0">
                    <a:pos x="T0" y="T1"/>
                  </a:cxn>
                  <a:cxn ang="0">
                    <a:pos x="T2" y="T3"/>
                  </a:cxn>
                  <a:cxn ang="0">
                    <a:pos x="T4" y="T5"/>
                  </a:cxn>
                  <a:cxn ang="0">
                    <a:pos x="T6" y="T7"/>
                  </a:cxn>
                  <a:cxn ang="0">
                    <a:pos x="T8" y="T9"/>
                  </a:cxn>
                  <a:cxn ang="0">
                    <a:pos x="T10" y="T11"/>
                  </a:cxn>
                </a:cxnLst>
                <a:rect l="0" t="0" r="r" b="b"/>
                <a:pathLst>
                  <a:path w="60" h="50">
                    <a:moveTo>
                      <a:pt x="60" y="0"/>
                    </a:moveTo>
                    <a:cubicBezTo>
                      <a:pt x="59" y="0"/>
                      <a:pt x="57" y="0"/>
                      <a:pt x="56" y="0"/>
                    </a:cubicBezTo>
                    <a:cubicBezTo>
                      <a:pt x="27" y="0"/>
                      <a:pt x="3" y="22"/>
                      <a:pt x="0" y="50"/>
                    </a:cubicBezTo>
                    <a:cubicBezTo>
                      <a:pt x="2" y="45"/>
                      <a:pt x="7" y="42"/>
                      <a:pt x="12" y="42"/>
                    </a:cubicBezTo>
                    <a:cubicBezTo>
                      <a:pt x="17" y="42"/>
                      <a:pt x="21" y="45"/>
                      <a:pt x="23" y="48"/>
                    </a:cubicBezTo>
                    <a:cubicBezTo>
                      <a:pt x="26" y="27"/>
                      <a:pt x="40" y="8"/>
                      <a:pt x="60" y="0"/>
                    </a:cubicBez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000000"/>
                  </a:solidFill>
                  <a:latin typeface="Segoe UI"/>
                </a:endParaRPr>
              </a:p>
            </p:txBody>
          </p:sp>
          <p:sp>
            <p:nvSpPr>
              <p:cNvPr id="71" name="Freeform 57"/>
              <p:cNvSpPr>
                <a:spLocks/>
              </p:cNvSpPr>
              <p:nvPr/>
            </p:nvSpPr>
            <p:spPr bwMode="auto">
              <a:xfrm>
                <a:off x="9920288" y="4840288"/>
                <a:ext cx="201613" cy="28575"/>
              </a:xfrm>
              <a:custGeom>
                <a:avLst/>
                <a:gdLst>
                  <a:gd name="T0" fmla="*/ 120 w 127"/>
                  <a:gd name="T1" fmla="*/ 18 h 18"/>
                  <a:gd name="T2" fmla="*/ 7 w 127"/>
                  <a:gd name="T3" fmla="*/ 18 h 18"/>
                  <a:gd name="T4" fmla="*/ 7 w 127"/>
                  <a:gd name="T5" fmla="*/ 18 h 18"/>
                  <a:gd name="T6" fmla="*/ 3 w 127"/>
                  <a:gd name="T7" fmla="*/ 18 h 18"/>
                  <a:gd name="T8" fmla="*/ 3 w 127"/>
                  <a:gd name="T9" fmla="*/ 18 h 18"/>
                  <a:gd name="T10" fmla="*/ 0 w 127"/>
                  <a:gd name="T11" fmla="*/ 11 h 18"/>
                  <a:gd name="T12" fmla="*/ 0 w 127"/>
                  <a:gd name="T13" fmla="*/ 11 h 18"/>
                  <a:gd name="T14" fmla="*/ 3 w 127"/>
                  <a:gd name="T15" fmla="*/ 4 h 18"/>
                  <a:gd name="T16" fmla="*/ 3 w 127"/>
                  <a:gd name="T17" fmla="*/ 4 h 18"/>
                  <a:gd name="T18" fmla="*/ 7 w 127"/>
                  <a:gd name="T19" fmla="*/ 0 h 18"/>
                  <a:gd name="T20" fmla="*/ 120 w 127"/>
                  <a:gd name="T21" fmla="*/ 0 h 18"/>
                  <a:gd name="T22" fmla="*/ 120 w 127"/>
                  <a:gd name="T23" fmla="*/ 0 h 18"/>
                  <a:gd name="T24" fmla="*/ 123 w 127"/>
                  <a:gd name="T25" fmla="*/ 4 h 18"/>
                  <a:gd name="T26" fmla="*/ 127 w 127"/>
                  <a:gd name="T27" fmla="*/ 4 h 18"/>
                  <a:gd name="T28" fmla="*/ 127 w 127"/>
                  <a:gd name="T29" fmla="*/ 11 h 18"/>
                  <a:gd name="T30" fmla="*/ 127 w 127"/>
                  <a:gd name="T31" fmla="*/ 11 h 18"/>
                  <a:gd name="T32" fmla="*/ 127 w 127"/>
                  <a:gd name="T33" fmla="*/ 14 h 18"/>
                  <a:gd name="T34" fmla="*/ 127 w 127"/>
                  <a:gd name="T35" fmla="*/ 18 h 18"/>
                  <a:gd name="T36" fmla="*/ 123 w 127"/>
                  <a:gd name="T37" fmla="*/ 18 h 18"/>
                  <a:gd name="T38" fmla="*/ 120 w 127"/>
                  <a:gd name="T39" fmla="*/ 18 h 18"/>
                  <a:gd name="T40" fmla="*/ 120 w 127"/>
                  <a:gd name="T41" fmla="*/ 18 h 18"/>
                  <a:gd name="T42" fmla="*/ 120 w 127"/>
                  <a:gd name="T43" fmla="*/ 18 h 18"/>
                  <a:gd name="T44" fmla="*/ 120 w 127"/>
                  <a:gd name="T45"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 h="18">
                    <a:moveTo>
                      <a:pt x="120" y="18"/>
                    </a:moveTo>
                    <a:lnTo>
                      <a:pt x="7" y="18"/>
                    </a:lnTo>
                    <a:lnTo>
                      <a:pt x="7" y="18"/>
                    </a:lnTo>
                    <a:lnTo>
                      <a:pt x="3" y="18"/>
                    </a:lnTo>
                    <a:lnTo>
                      <a:pt x="3" y="18"/>
                    </a:lnTo>
                    <a:lnTo>
                      <a:pt x="0" y="11"/>
                    </a:lnTo>
                    <a:lnTo>
                      <a:pt x="0" y="11"/>
                    </a:lnTo>
                    <a:lnTo>
                      <a:pt x="3" y="4"/>
                    </a:lnTo>
                    <a:lnTo>
                      <a:pt x="3" y="4"/>
                    </a:lnTo>
                    <a:lnTo>
                      <a:pt x="7" y="0"/>
                    </a:lnTo>
                    <a:lnTo>
                      <a:pt x="120" y="0"/>
                    </a:lnTo>
                    <a:lnTo>
                      <a:pt x="120" y="0"/>
                    </a:lnTo>
                    <a:lnTo>
                      <a:pt x="123" y="4"/>
                    </a:lnTo>
                    <a:lnTo>
                      <a:pt x="127" y="4"/>
                    </a:lnTo>
                    <a:lnTo>
                      <a:pt x="127" y="11"/>
                    </a:lnTo>
                    <a:lnTo>
                      <a:pt x="127" y="11"/>
                    </a:lnTo>
                    <a:lnTo>
                      <a:pt x="127" y="14"/>
                    </a:lnTo>
                    <a:lnTo>
                      <a:pt x="127" y="18"/>
                    </a:lnTo>
                    <a:lnTo>
                      <a:pt x="123" y="18"/>
                    </a:lnTo>
                    <a:lnTo>
                      <a:pt x="120" y="18"/>
                    </a:lnTo>
                    <a:lnTo>
                      <a:pt x="120" y="18"/>
                    </a:lnTo>
                    <a:lnTo>
                      <a:pt x="120" y="18"/>
                    </a:lnTo>
                    <a:lnTo>
                      <a:pt x="120" y="18"/>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000000"/>
                  </a:solidFill>
                  <a:latin typeface="Segoe UI"/>
                </a:endParaRPr>
              </a:p>
            </p:txBody>
          </p:sp>
          <p:sp>
            <p:nvSpPr>
              <p:cNvPr id="72" name="Freeform 58"/>
              <p:cNvSpPr>
                <a:spLocks/>
              </p:cNvSpPr>
              <p:nvPr/>
            </p:nvSpPr>
            <p:spPr bwMode="auto">
              <a:xfrm>
                <a:off x="10002838" y="4784726"/>
                <a:ext cx="119063" cy="26988"/>
              </a:xfrm>
              <a:custGeom>
                <a:avLst/>
                <a:gdLst>
                  <a:gd name="T0" fmla="*/ 68 w 75"/>
                  <a:gd name="T1" fmla="*/ 17 h 17"/>
                  <a:gd name="T2" fmla="*/ 8 w 75"/>
                  <a:gd name="T3" fmla="*/ 17 h 17"/>
                  <a:gd name="T4" fmla="*/ 8 w 75"/>
                  <a:gd name="T5" fmla="*/ 17 h 17"/>
                  <a:gd name="T6" fmla="*/ 4 w 75"/>
                  <a:gd name="T7" fmla="*/ 17 h 17"/>
                  <a:gd name="T8" fmla="*/ 0 w 75"/>
                  <a:gd name="T9" fmla="*/ 17 h 17"/>
                  <a:gd name="T10" fmla="*/ 0 w 75"/>
                  <a:gd name="T11" fmla="*/ 10 h 17"/>
                  <a:gd name="T12" fmla="*/ 0 w 75"/>
                  <a:gd name="T13" fmla="*/ 10 h 17"/>
                  <a:gd name="T14" fmla="*/ 0 w 75"/>
                  <a:gd name="T15" fmla="*/ 10 h 17"/>
                  <a:gd name="T16" fmla="*/ 0 w 75"/>
                  <a:gd name="T17" fmla="*/ 7 h 17"/>
                  <a:gd name="T18" fmla="*/ 0 w 75"/>
                  <a:gd name="T19" fmla="*/ 3 h 17"/>
                  <a:gd name="T20" fmla="*/ 8 w 75"/>
                  <a:gd name="T21" fmla="*/ 0 h 17"/>
                  <a:gd name="T22" fmla="*/ 68 w 75"/>
                  <a:gd name="T23" fmla="*/ 0 h 17"/>
                  <a:gd name="T24" fmla="*/ 68 w 75"/>
                  <a:gd name="T25" fmla="*/ 0 h 17"/>
                  <a:gd name="T26" fmla="*/ 71 w 75"/>
                  <a:gd name="T27" fmla="*/ 0 h 17"/>
                  <a:gd name="T28" fmla="*/ 75 w 75"/>
                  <a:gd name="T29" fmla="*/ 3 h 17"/>
                  <a:gd name="T30" fmla="*/ 75 w 75"/>
                  <a:gd name="T31" fmla="*/ 7 h 17"/>
                  <a:gd name="T32" fmla="*/ 75 w 75"/>
                  <a:gd name="T33" fmla="*/ 10 h 17"/>
                  <a:gd name="T34" fmla="*/ 75 w 75"/>
                  <a:gd name="T35" fmla="*/ 10 h 17"/>
                  <a:gd name="T36" fmla="*/ 75 w 75"/>
                  <a:gd name="T37" fmla="*/ 10 h 17"/>
                  <a:gd name="T38" fmla="*/ 75 w 75"/>
                  <a:gd name="T39" fmla="*/ 17 h 17"/>
                  <a:gd name="T40" fmla="*/ 71 w 75"/>
                  <a:gd name="T41" fmla="*/ 17 h 17"/>
                  <a:gd name="T42" fmla="*/ 68 w 75"/>
                  <a:gd name="T43" fmla="*/ 17 h 17"/>
                  <a:gd name="T44" fmla="*/ 68 w 75"/>
                  <a:gd name="T45" fmla="*/ 17 h 17"/>
                  <a:gd name="T46" fmla="*/ 68 w 75"/>
                  <a:gd name="T47" fmla="*/ 17 h 17"/>
                  <a:gd name="T48" fmla="*/ 68 w 75"/>
                  <a:gd name="T49" fmla="*/ 1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5" h="17">
                    <a:moveTo>
                      <a:pt x="68" y="17"/>
                    </a:moveTo>
                    <a:lnTo>
                      <a:pt x="8" y="17"/>
                    </a:lnTo>
                    <a:lnTo>
                      <a:pt x="8" y="17"/>
                    </a:lnTo>
                    <a:lnTo>
                      <a:pt x="4" y="17"/>
                    </a:lnTo>
                    <a:lnTo>
                      <a:pt x="0" y="17"/>
                    </a:lnTo>
                    <a:lnTo>
                      <a:pt x="0" y="10"/>
                    </a:lnTo>
                    <a:lnTo>
                      <a:pt x="0" y="10"/>
                    </a:lnTo>
                    <a:lnTo>
                      <a:pt x="0" y="10"/>
                    </a:lnTo>
                    <a:lnTo>
                      <a:pt x="0" y="7"/>
                    </a:lnTo>
                    <a:lnTo>
                      <a:pt x="0" y="3"/>
                    </a:lnTo>
                    <a:lnTo>
                      <a:pt x="8" y="0"/>
                    </a:lnTo>
                    <a:lnTo>
                      <a:pt x="68" y="0"/>
                    </a:lnTo>
                    <a:lnTo>
                      <a:pt x="68" y="0"/>
                    </a:lnTo>
                    <a:lnTo>
                      <a:pt x="71" y="0"/>
                    </a:lnTo>
                    <a:lnTo>
                      <a:pt x="75" y="3"/>
                    </a:lnTo>
                    <a:lnTo>
                      <a:pt x="75" y="7"/>
                    </a:lnTo>
                    <a:lnTo>
                      <a:pt x="75" y="10"/>
                    </a:lnTo>
                    <a:lnTo>
                      <a:pt x="75" y="10"/>
                    </a:lnTo>
                    <a:lnTo>
                      <a:pt x="75" y="10"/>
                    </a:lnTo>
                    <a:lnTo>
                      <a:pt x="75" y="17"/>
                    </a:lnTo>
                    <a:lnTo>
                      <a:pt x="71" y="17"/>
                    </a:lnTo>
                    <a:lnTo>
                      <a:pt x="68" y="17"/>
                    </a:lnTo>
                    <a:lnTo>
                      <a:pt x="68" y="17"/>
                    </a:lnTo>
                    <a:lnTo>
                      <a:pt x="68" y="17"/>
                    </a:lnTo>
                    <a:lnTo>
                      <a:pt x="68" y="17"/>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000000"/>
                  </a:solidFill>
                  <a:latin typeface="Segoe UI"/>
                </a:endParaRPr>
              </a:p>
            </p:txBody>
          </p:sp>
          <p:sp>
            <p:nvSpPr>
              <p:cNvPr id="73" name="Freeform 59"/>
              <p:cNvSpPr>
                <a:spLocks/>
              </p:cNvSpPr>
              <p:nvPr/>
            </p:nvSpPr>
            <p:spPr bwMode="auto">
              <a:xfrm>
                <a:off x="9920288" y="4902201"/>
                <a:ext cx="201613" cy="28575"/>
              </a:xfrm>
              <a:custGeom>
                <a:avLst/>
                <a:gdLst>
                  <a:gd name="T0" fmla="*/ 120 w 127"/>
                  <a:gd name="T1" fmla="*/ 18 h 18"/>
                  <a:gd name="T2" fmla="*/ 7 w 127"/>
                  <a:gd name="T3" fmla="*/ 18 h 18"/>
                  <a:gd name="T4" fmla="*/ 7 w 127"/>
                  <a:gd name="T5" fmla="*/ 18 h 18"/>
                  <a:gd name="T6" fmla="*/ 3 w 127"/>
                  <a:gd name="T7" fmla="*/ 14 h 18"/>
                  <a:gd name="T8" fmla="*/ 3 w 127"/>
                  <a:gd name="T9" fmla="*/ 10 h 18"/>
                  <a:gd name="T10" fmla="*/ 0 w 127"/>
                  <a:gd name="T11" fmla="*/ 7 h 18"/>
                  <a:gd name="T12" fmla="*/ 0 w 127"/>
                  <a:gd name="T13" fmla="*/ 7 h 18"/>
                  <a:gd name="T14" fmla="*/ 3 w 127"/>
                  <a:gd name="T15" fmla="*/ 0 h 18"/>
                  <a:gd name="T16" fmla="*/ 3 w 127"/>
                  <a:gd name="T17" fmla="*/ 0 h 18"/>
                  <a:gd name="T18" fmla="*/ 7 w 127"/>
                  <a:gd name="T19" fmla="*/ 0 h 18"/>
                  <a:gd name="T20" fmla="*/ 120 w 127"/>
                  <a:gd name="T21" fmla="*/ 0 h 18"/>
                  <a:gd name="T22" fmla="*/ 120 w 127"/>
                  <a:gd name="T23" fmla="*/ 0 h 18"/>
                  <a:gd name="T24" fmla="*/ 123 w 127"/>
                  <a:gd name="T25" fmla="*/ 0 h 18"/>
                  <a:gd name="T26" fmla="*/ 127 w 127"/>
                  <a:gd name="T27" fmla="*/ 0 h 18"/>
                  <a:gd name="T28" fmla="*/ 127 w 127"/>
                  <a:gd name="T29" fmla="*/ 3 h 18"/>
                  <a:gd name="T30" fmla="*/ 127 w 127"/>
                  <a:gd name="T31" fmla="*/ 7 h 18"/>
                  <a:gd name="T32" fmla="*/ 127 w 127"/>
                  <a:gd name="T33" fmla="*/ 7 h 18"/>
                  <a:gd name="T34" fmla="*/ 127 w 127"/>
                  <a:gd name="T35" fmla="*/ 10 h 18"/>
                  <a:gd name="T36" fmla="*/ 123 w 127"/>
                  <a:gd name="T37" fmla="*/ 14 h 18"/>
                  <a:gd name="T38" fmla="*/ 120 w 127"/>
                  <a:gd name="T39" fmla="*/ 18 h 18"/>
                  <a:gd name="T40" fmla="*/ 120 w 127"/>
                  <a:gd name="T41" fmla="*/ 18 h 18"/>
                  <a:gd name="T42" fmla="*/ 120 w 127"/>
                  <a:gd name="T43" fmla="*/ 18 h 18"/>
                  <a:gd name="T44" fmla="*/ 120 w 127"/>
                  <a:gd name="T45"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 h="18">
                    <a:moveTo>
                      <a:pt x="120" y="18"/>
                    </a:moveTo>
                    <a:lnTo>
                      <a:pt x="7" y="18"/>
                    </a:lnTo>
                    <a:lnTo>
                      <a:pt x="7" y="18"/>
                    </a:lnTo>
                    <a:lnTo>
                      <a:pt x="3" y="14"/>
                    </a:lnTo>
                    <a:lnTo>
                      <a:pt x="3" y="10"/>
                    </a:lnTo>
                    <a:lnTo>
                      <a:pt x="0" y="7"/>
                    </a:lnTo>
                    <a:lnTo>
                      <a:pt x="0" y="7"/>
                    </a:lnTo>
                    <a:lnTo>
                      <a:pt x="3" y="0"/>
                    </a:lnTo>
                    <a:lnTo>
                      <a:pt x="3" y="0"/>
                    </a:lnTo>
                    <a:lnTo>
                      <a:pt x="7" y="0"/>
                    </a:lnTo>
                    <a:lnTo>
                      <a:pt x="120" y="0"/>
                    </a:lnTo>
                    <a:lnTo>
                      <a:pt x="120" y="0"/>
                    </a:lnTo>
                    <a:lnTo>
                      <a:pt x="123" y="0"/>
                    </a:lnTo>
                    <a:lnTo>
                      <a:pt x="127" y="0"/>
                    </a:lnTo>
                    <a:lnTo>
                      <a:pt x="127" y="3"/>
                    </a:lnTo>
                    <a:lnTo>
                      <a:pt x="127" y="7"/>
                    </a:lnTo>
                    <a:lnTo>
                      <a:pt x="127" y="7"/>
                    </a:lnTo>
                    <a:lnTo>
                      <a:pt x="127" y="10"/>
                    </a:lnTo>
                    <a:lnTo>
                      <a:pt x="123" y="14"/>
                    </a:lnTo>
                    <a:lnTo>
                      <a:pt x="120" y="18"/>
                    </a:lnTo>
                    <a:lnTo>
                      <a:pt x="120" y="18"/>
                    </a:lnTo>
                    <a:lnTo>
                      <a:pt x="120" y="18"/>
                    </a:lnTo>
                    <a:lnTo>
                      <a:pt x="120" y="18"/>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000000"/>
                  </a:solidFill>
                  <a:latin typeface="Segoe UI"/>
                </a:endParaRPr>
              </a:p>
            </p:txBody>
          </p:sp>
          <p:sp>
            <p:nvSpPr>
              <p:cNvPr id="74" name="Freeform 60"/>
              <p:cNvSpPr>
                <a:spLocks/>
              </p:cNvSpPr>
              <p:nvPr/>
            </p:nvSpPr>
            <p:spPr bwMode="auto">
              <a:xfrm>
                <a:off x="9920288" y="4957763"/>
                <a:ext cx="201613" cy="28575"/>
              </a:xfrm>
              <a:custGeom>
                <a:avLst/>
                <a:gdLst>
                  <a:gd name="T0" fmla="*/ 120 w 127"/>
                  <a:gd name="T1" fmla="*/ 18 h 18"/>
                  <a:gd name="T2" fmla="*/ 7 w 127"/>
                  <a:gd name="T3" fmla="*/ 18 h 18"/>
                  <a:gd name="T4" fmla="*/ 7 w 127"/>
                  <a:gd name="T5" fmla="*/ 18 h 18"/>
                  <a:gd name="T6" fmla="*/ 3 w 127"/>
                  <a:gd name="T7" fmla="*/ 18 h 18"/>
                  <a:gd name="T8" fmla="*/ 3 w 127"/>
                  <a:gd name="T9" fmla="*/ 14 h 18"/>
                  <a:gd name="T10" fmla="*/ 0 w 127"/>
                  <a:gd name="T11" fmla="*/ 11 h 18"/>
                  <a:gd name="T12" fmla="*/ 0 w 127"/>
                  <a:gd name="T13" fmla="*/ 7 h 18"/>
                  <a:gd name="T14" fmla="*/ 0 w 127"/>
                  <a:gd name="T15" fmla="*/ 7 h 18"/>
                  <a:gd name="T16" fmla="*/ 3 w 127"/>
                  <a:gd name="T17" fmla="*/ 0 h 18"/>
                  <a:gd name="T18" fmla="*/ 3 w 127"/>
                  <a:gd name="T19" fmla="*/ 0 h 18"/>
                  <a:gd name="T20" fmla="*/ 7 w 127"/>
                  <a:gd name="T21" fmla="*/ 0 h 18"/>
                  <a:gd name="T22" fmla="*/ 120 w 127"/>
                  <a:gd name="T23" fmla="*/ 0 h 18"/>
                  <a:gd name="T24" fmla="*/ 120 w 127"/>
                  <a:gd name="T25" fmla="*/ 0 h 18"/>
                  <a:gd name="T26" fmla="*/ 123 w 127"/>
                  <a:gd name="T27" fmla="*/ 0 h 18"/>
                  <a:gd name="T28" fmla="*/ 127 w 127"/>
                  <a:gd name="T29" fmla="*/ 0 h 18"/>
                  <a:gd name="T30" fmla="*/ 127 w 127"/>
                  <a:gd name="T31" fmla="*/ 4 h 18"/>
                  <a:gd name="T32" fmla="*/ 127 w 127"/>
                  <a:gd name="T33" fmla="*/ 7 h 18"/>
                  <a:gd name="T34" fmla="*/ 127 w 127"/>
                  <a:gd name="T35" fmla="*/ 7 h 18"/>
                  <a:gd name="T36" fmla="*/ 127 w 127"/>
                  <a:gd name="T37" fmla="*/ 11 h 18"/>
                  <a:gd name="T38" fmla="*/ 127 w 127"/>
                  <a:gd name="T39" fmla="*/ 14 h 18"/>
                  <a:gd name="T40" fmla="*/ 123 w 127"/>
                  <a:gd name="T41" fmla="*/ 18 h 18"/>
                  <a:gd name="T42" fmla="*/ 120 w 127"/>
                  <a:gd name="T43" fmla="*/ 18 h 18"/>
                  <a:gd name="T44" fmla="*/ 120 w 127"/>
                  <a:gd name="T45" fmla="*/ 18 h 18"/>
                  <a:gd name="T46" fmla="*/ 120 w 127"/>
                  <a:gd name="T47" fmla="*/ 18 h 18"/>
                  <a:gd name="T48" fmla="*/ 120 w 127"/>
                  <a:gd name="T49"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7" h="18">
                    <a:moveTo>
                      <a:pt x="120" y="18"/>
                    </a:moveTo>
                    <a:lnTo>
                      <a:pt x="7" y="18"/>
                    </a:lnTo>
                    <a:lnTo>
                      <a:pt x="7" y="18"/>
                    </a:lnTo>
                    <a:lnTo>
                      <a:pt x="3" y="18"/>
                    </a:lnTo>
                    <a:lnTo>
                      <a:pt x="3" y="14"/>
                    </a:lnTo>
                    <a:lnTo>
                      <a:pt x="0" y="11"/>
                    </a:lnTo>
                    <a:lnTo>
                      <a:pt x="0" y="7"/>
                    </a:lnTo>
                    <a:lnTo>
                      <a:pt x="0" y="7"/>
                    </a:lnTo>
                    <a:lnTo>
                      <a:pt x="3" y="0"/>
                    </a:lnTo>
                    <a:lnTo>
                      <a:pt x="3" y="0"/>
                    </a:lnTo>
                    <a:lnTo>
                      <a:pt x="7" y="0"/>
                    </a:lnTo>
                    <a:lnTo>
                      <a:pt x="120" y="0"/>
                    </a:lnTo>
                    <a:lnTo>
                      <a:pt x="120" y="0"/>
                    </a:lnTo>
                    <a:lnTo>
                      <a:pt x="123" y="0"/>
                    </a:lnTo>
                    <a:lnTo>
                      <a:pt x="127" y="0"/>
                    </a:lnTo>
                    <a:lnTo>
                      <a:pt x="127" y="4"/>
                    </a:lnTo>
                    <a:lnTo>
                      <a:pt x="127" y="7"/>
                    </a:lnTo>
                    <a:lnTo>
                      <a:pt x="127" y="7"/>
                    </a:lnTo>
                    <a:lnTo>
                      <a:pt x="127" y="11"/>
                    </a:lnTo>
                    <a:lnTo>
                      <a:pt x="127" y="14"/>
                    </a:lnTo>
                    <a:lnTo>
                      <a:pt x="123" y="18"/>
                    </a:lnTo>
                    <a:lnTo>
                      <a:pt x="120" y="18"/>
                    </a:lnTo>
                    <a:lnTo>
                      <a:pt x="120" y="18"/>
                    </a:lnTo>
                    <a:lnTo>
                      <a:pt x="120" y="18"/>
                    </a:lnTo>
                    <a:lnTo>
                      <a:pt x="120" y="18"/>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000000"/>
                  </a:solidFill>
                  <a:latin typeface="Segoe UI"/>
                </a:endParaRPr>
              </a:p>
            </p:txBody>
          </p:sp>
          <p:sp>
            <p:nvSpPr>
              <p:cNvPr id="75" name="Freeform 61"/>
              <p:cNvSpPr>
                <a:spLocks noEditPoints="1"/>
              </p:cNvSpPr>
              <p:nvPr/>
            </p:nvSpPr>
            <p:spPr bwMode="auto">
              <a:xfrm>
                <a:off x="9858376" y="4678363"/>
                <a:ext cx="330200" cy="403225"/>
              </a:xfrm>
              <a:custGeom>
                <a:avLst/>
                <a:gdLst>
                  <a:gd name="T0" fmla="*/ 187 w 208"/>
                  <a:gd name="T1" fmla="*/ 0 h 254"/>
                  <a:gd name="T2" fmla="*/ 67 w 208"/>
                  <a:gd name="T3" fmla="*/ 0 h 254"/>
                  <a:gd name="T4" fmla="*/ 0 w 208"/>
                  <a:gd name="T5" fmla="*/ 60 h 254"/>
                  <a:gd name="T6" fmla="*/ 0 w 208"/>
                  <a:gd name="T7" fmla="*/ 233 h 254"/>
                  <a:gd name="T8" fmla="*/ 0 w 208"/>
                  <a:gd name="T9" fmla="*/ 233 h 254"/>
                  <a:gd name="T10" fmla="*/ 0 w 208"/>
                  <a:gd name="T11" fmla="*/ 240 h 254"/>
                  <a:gd name="T12" fmla="*/ 7 w 208"/>
                  <a:gd name="T13" fmla="*/ 247 h 254"/>
                  <a:gd name="T14" fmla="*/ 10 w 208"/>
                  <a:gd name="T15" fmla="*/ 250 h 254"/>
                  <a:gd name="T16" fmla="*/ 21 w 208"/>
                  <a:gd name="T17" fmla="*/ 254 h 254"/>
                  <a:gd name="T18" fmla="*/ 208 w 208"/>
                  <a:gd name="T19" fmla="*/ 254 h 254"/>
                  <a:gd name="T20" fmla="*/ 208 w 208"/>
                  <a:gd name="T21" fmla="*/ 21 h 254"/>
                  <a:gd name="T22" fmla="*/ 208 w 208"/>
                  <a:gd name="T23" fmla="*/ 21 h 254"/>
                  <a:gd name="T24" fmla="*/ 204 w 208"/>
                  <a:gd name="T25" fmla="*/ 10 h 254"/>
                  <a:gd name="T26" fmla="*/ 201 w 208"/>
                  <a:gd name="T27" fmla="*/ 3 h 254"/>
                  <a:gd name="T28" fmla="*/ 194 w 208"/>
                  <a:gd name="T29" fmla="*/ 0 h 254"/>
                  <a:gd name="T30" fmla="*/ 187 w 208"/>
                  <a:gd name="T31" fmla="*/ 0 h 254"/>
                  <a:gd name="T32" fmla="*/ 187 w 208"/>
                  <a:gd name="T33" fmla="*/ 0 h 254"/>
                  <a:gd name="T34" fmla="*/ 187 w 208"/>
                  <a:gd name="T35" fmla="*/ 0 h 254"/>
                  <a:gd name="T36" fmla="*/ 187 w 208"/>
                  <a:gd name="T37" fmla="*/ 0 h 254"/>
                  <a:gd name="T38" fmla="*/ 190 w 208"/>
                  <a:gd name="T39" fmla="*/ 236 h 254"/>
                  <a:gd name="T40" fmla="*/ 28 w 208"/>
                  <a:gd name="T41" fmla="*/ 236 h 254"/>
                  <a:gd name="T42" fmla="*/ 28 w 208"/>
                  <a:gd name="T43" fmla="*/ 236 h 254"/>
                  <a:gd name="T44" fmla="*/ 24 w 208"/>
                  <a:gd name="T45" fmla="*/ 236 h 254"/>
                  <a:gd name="T46" fmla="*/ 21 w 208"/>
                  <a:gd name="T47" fmla="*/ 233 h 254"/>
                  <a:gd name="T48" fmla="*/ 14 w 208"/>
                  <a:gd name="T49" fmla="*/ 226 h 254"/>
                  <a:gd name="T50" fmla="*/ 14 w 208"/>
                  <a:gd name="T51" fmla="*/ 222 h 254"/>
                  <a:gd name="T52" fmla="*/ 14 w 208"/>
                  <a:gd name="T53" fmla="*/ 74 h 254"/>
                  <a:gd name="T54" fmla="*/ 56 w 208"/>
                  <a:gd name="T55" fmla="*/ 74 h 254"/>
                  <a:gd name="T56" fmla="*/ 56 w 208"/>
                  <a:gd name="T57" fmla="*/ 74 h 254"/>
                  <a:gd name="T58" fmla="*/ 63 w 208"/>
                  <a:gd name="T59" fmla="*/ 74 h 254"/>
                  <a:gd name="T60" fmla="*/ 67 w 208"/>
                  <a:gd name="T61" fmla="*/ 67 h 254"/>
                  <a:gd name="T62" fmla="*/ 70 w 208"/>
                  <a:gd name="T63" fmla="*/ 60 h 254"/>
                  <a:gd name="T64" fmla="*/ 74 w 208"/>
                  <a:gd name="T65" fmla="*/ 53 h 254"/>
                  <a:gd name="T66" fmla="*/ 74 w 208"/>
                  <a:gd name="T67" fmla="*/ 17 h 254"/>
                  <a:gd name="T68" fmla="*/ 180 w 208"/>
                  <a:gd name="T69" fmla="*/ 17 h 254"/>
                  <a:gd name="T70" fmla="*/ 180 w 208"/>
                  <a:gd name="T71" fmla="*/ 17 h 254"/>
                  <a:gd name="T72" fmla="*/ 183 w 208"/>
                  <a:gd name="T73" fmla="*/ 17 h 254"/>
                  <a:gd name="T74" fmla="*/ 187 w 208"/>
                  <a:gd name="T75" fmla="*/ 17 h 254"/>
                  <a:gd name="T76" fmla="*/ 190 w 208"/>
                  <a:gd name="T77" fmla="*/ 21 h 254"/>
                  <a:gd name="T78" fmla="*/ 190 w 208"/>
                  <a:gd name="T79" fmla="*/ 28 h 254"/>
                  <a:gd name="T80" fmla="*/ 190 w 208"/>
                  <a:gd name="T81" fmla="*/ 236 h 254"/>
                  <a:gd name="T82" fmla="*/ 190 w 208"/>
                  <a:gd name="T83" fmla="*/ 236 h 254"/>
                  <a:gd name="T84" fmla="*/ 190 w 208"/>
                  <a:gd name="T85" fmla="*/ 236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08" h="254">
                    <a:moveTo>
                      <a:pt x="187" y="0"/>
                    </a:moveTo>
                    <a:lnTo>
                      <a:pt x="67" y="0"/>
                    </a:lnTo>
                    <a:lnTo>
                      <a:pt x="0" y="60"/>
                    </a:lnTo>
                    <a:lnTo>
                      <a:pt x="0" y="233"/>
                    </a:lnTo>
                    <a:lnTo>
                      <a:pt x="0" y="233"/>
                    </a:lnTo>
                    <a:lnTo>
                      <a:pt x="0" y="240"/>
                    </a:lnTo>
                    <a:lnTo>
                      <a:pt x="7" y="247"/>
                    </a:lnTo>
                    <a:lnTo>
                      <a:pt x="10" y="250"/>
                    </a:lnTo>
                    <a:lnTo>
                      <a:pt x="21" y="254"/>
                    </a:lnTo>
                    <a:lnTo>
                      <a:pt x="208" y="254"/>
                    </a:lnTo>
                    <a:lnTo>
                      <a:pt x="208" y="21"/>
                    </a:lnTo>
                    <a:lnTo>
                      <a:pt x="208" y="21"/>
                    </a:lnTo>
                    <a:lnTo>
                      <a:pt x="204" y="10"/>
                    </a:lnTo>
                    <a:lnTo>
                      <a:pt x="201" y="3"/>
                    </a:lnTo>
                    <a:lnTo>
                      <a:pt x="194" y="0"/>
                    </a:lnTo>
                    <a:lnTo>
                      <a:pt x="187" y="0"/>
                    </a:lnTo>
                    <a:lnTo>
                      <a:pt x="187" y="0"/>
                    </a:lnTo>
                    <a:lnTo>
                      <a:pt x="187" y="0"/>
                    </a:lnTo>
                    <a:lnTo>
                      <a:pt x="187" y="0"/>
                    </a:lnTo>
                    <a:close/>
                    <a:moveTo>
                      <a:pt x="190" y="236"/>
                    </a:moveTo>
                    <a:lnTo>
                      <a:pt x="28" y="236"/>
                    </a:lnTo>
                    <a:lnTo>
                      <a:pt x="28" y="236"/>
                    </a:lnTo>
                    <a:lnTo>
                      <a:pt x="24" y="236"/>
                    </a:lnTo>
                    <a:lnTo>
                      <a:pt x="21" y="233"/>
                    </a:lnTo>
                    <a:lnTo>
                      <a:pt x="14" y="226"/>
                    </a:lnTo>
                    <a:lnTo>
                      <a:pt x="14" y="222"/>
                    </a:lnTo>
                    <a:lnTo>
                      <a:pt x="14" y="74"/>
                    </a:lnTo>
                    <a:lnTo>
                      <a:pt x="56" y="74"/>
                    </a:lnTo>
                    <a:lnTo>
                      <a:pt x="56" y="74"/>
                    </a:lnTo>
                    <a:lnTo>
                      <a:pt x="63" y="74"/>
                    </a:lnTo>
                    <a:lnTo>
                      <a:pt x="67" y="67"/>
                    </a:lnTo>
                    <a:lnTo>
                      <a:pt x="70" y="60"/>
                    </a:lnTo>
                    <a:lnTo>
                      <a:pt x="74" y="53"/>
                    </a:lnTo>
                    <a:lnTo>
                      <a:pt x="74" y="17"/>
                    </a:lnTo>
                    <a:lnTo>
                      <a:pt x="180" y="17"/>
                    </a:lnTo>
                    <a:lnTo>
                      <a:pt x="180" y="17"/>
                    </a:lnTo>
                    <a:lnTo>
                      <a:pt x="183" y="17"/>
                    </a:lnTo>
                    <a:lnTo>
                      <a:pt x="187" y="17"/>
                    </a:lnTo>
                    <a:lnTo>
                      <a:pt x="190" y="21"/>
                    </a:lnTo>
                    <a:lnTo>
                      <a:pt x="190" y="28"/>
                    </a:lnTo>
                    <a:lnTo>
                      <a:pt x="190" y="236"/>
                    </a:lnTo>
                    <a:lnTo>
                      <a:pt x="190" y="236"/>
                    </a:lnTo>
                    <a:lnTo>
                      <a:pt x="190" y="236"/>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000000"/>
                  </a:solidFill>
                  <a:latin typeface="Segoe UI"/>
                </a:endParaRPr>
              </a:p>
            </p:txBody>
          </p:sp>
        </p:grpSp>
        <p:grpSp>
          <p:nvGrpSpPr>
            <p:cNvPr id="23" name="Group 22"/>
            <p:cNvGrpSpPr/>
            <p:nvPr/>
          </p:nvGrpSpPr>
          <p:grpSpPr>
            <a:xfrm>
              <a:off x="9239250" y="5260943"/>
              <a:ext cx="1257301" cy="1606584"/>
              <a:chOff x="9364663" y="5518151"/>
              <a:chExt cx="1131888" cy="1349375"/>
            </a:xfrm>
          </p:grpSpPr>
          <p:sp>
            <p:nvSpPr>
              <p:cNvPr id="51" name="Rectangle 11"/>
              <p:cNvSpPr>
                <a:spLocks noChangeArrowheads="1"/>
              </p:cNvSpPr>
              <p:nvPr/>
            </p:nvSpPr>
            <p:spPr bwMode="auto">
              <a:xfrm>
                <a:off x="9415463" y="5580063"/>
                <a:ext cx="1030288" cy="1287463"/>
              </a:xfrm>
              <a:prstGeom prst="rect">
                <a:avLst/>
              </a:prstGeom>
              <a:solidFill>
                <a:srgbClr val="FF8C00"/>
              </a:solidFill>
              <a:ln>
                <a:noFill/>
              </a:ln>
            </p:spPr>
            <p:txBody>
              <a:bodyPr vert="horz" wrap="square" lIns="89642" tIns="44821" rIns="89642" bIns="44821" numCol="1" anchor="t" anchorCtr="0" compatLnSpc="1">
                <a:prstTxWarp prst="textNoShape">
                  <a:avLst/>
                </a:prstTxWarp>
              </a:bodyPr>
              <a:lstStyle/>
              <a:p>
                <a:pPr defTabSz="914367">
                  <a:defRPr/>
                </a:pPr>
                <a:endParaRPr lang="en-US" sz="1765">
                  <a:solidFill>
                    <a:srgbClr val="000000"/>
                  </a:solidFill>
                  <a:latin typeface="Segoe UI"/>
                </a:endParaRPr>
              </a:p>
            </p:txBody>
          </p:sp>
          <p:sp>
            <p:nvSpPr>
              <p:cNvPr id="52" name="Rectangle 12"/>
              <p:cNvSpPr>
                <a:spLocks noChangeArrowheads="1"/>
              </p:cNvSpPr>
              <p:nvPr/>
            </p:nvSpPr>
            <p:spPr bwMode="auto">
              <a:xfrm>
                <a:off x="9364663" y="5540376"/>
                <a:ext cx="1131888" cy="39688"/>
              </a:xfrm>
              <a:prstGeom prst="rect">
                <a:avLst/>
              </a:prstGeom>
              <a:solidFill>
                <a:srgbClr val="FFB900"/>
              </a:solidFill>
              <a:ln>
                <a:noFill/>
              </a:ln>
            </p:spPr>
            <p:txBody>
              <a:bodyPr vert="horz" wrap="square" lIns="89642" tIns="44821" rIns="89642" bIns="44821" numCol="1" anchor="t" anchorCtr="0" compatLnSpc="1">
                <a:prstTxWarp prst="textNoShape">
                  <a:avLst/>
                </a:prstTxWarp>
              </a:bodyPr>
              <a:lstStyle/>
              <a:p>
                <a:pPr defTabSz="914367">
                  <a:defRPr/>
                </a:pPr>
                <a:endParaRPr lang="en-US" sz="1765">
                  <a:solidFill>
                    <a:srgbClr val="000000"/>
                  </a:solidFill>
                  <a:latin typeface="Segoe UI"/>
                </a:endParaRPr>
              </a:p>
            </p:txBody>
          </p:sp>
          <p:sp>
            <p:nvSpPr>
              <p:cNvPr id="53" name="Rectangle 13"/>
              <p:cNvSpPr>
                <a:spLocks noChangeArrowheads="1"/>
              </p:cNvSpPr>
              <p:nvPr/>
            </p:nvSpPr>
            <p:spPr bwMode="auto">
              <a:xfrm>
                <a:off x="9980613" y="6604001"/>
                <a:ext cx="134938" cy="263525"/>
              </a:xfrm>
              <a:prstGeom prst="rect">
                <a:avLst/>
              </a:prstGeom>
              <a:solidFill>
                <a:srgbClr val="FFB900"/>
              </a:solidFill>
              <a:ln>
                <a:noFill/>
              </a:ln>
            </p:spPr>
            <p:txBody>
              <a:bodyPr vert="horz" wrap="square" lIns="89642" tIns="44821" rIns="89642" bIns="44821" numCol="1" anchor="t" anchorCtr="0" compatLnSpc="1">
                <a:prstTxWarp prst="textNoShape">
                  <a:avLst/>
                </a:prstTxWarp>
              </a:bodyPr>
              <a:lstStyle/>
              <a:p>
                <a:pPr defTabSz="914367">
                  <a:defRPr/>
                </a:pPr>
                <a:endParaRPr lang="en-US" sz="1765">
                  <a:solidFill>
                    <a:srgbClr val="000000"/>
                  </a:solidFill>
                  <a:latin typeface="Segoe UI"/>
                </a:endParaRPr>
              </a:p>
            </p:txBody>
          </p:sp>
          <p:sp>
            <p:nvSpPr>
              <p:cNvPr id="54" name="Rectangle 14"/>
              <p:cNvSpPr>
                <a:spLocks noChangeArrowheads="1"/>
              </p:cNvSpPr>
              <p:nvPr/>
            </p:nvSpPr>
            <p:spPr bwMode="auto">
              <a:xfrm>
                <a:off x="9745663" y="6604001"/>
                <a:ext cx="134938" cy="263525"/>
              </a:xfrm>
              <a:prstGeom prst="rect">
                <a:avLst/>
              </a:prstGeom>
              <a:solidFill>
                <a:srgbClr val="FFB900"/>
              </a:solidFill>
              <a:ln>
                <a:noFill/>
              </a:ln>
            </p:spPr>
            <p:txBody>
              <a:bodyPr vert="horz" wrap="square" lIns="89642" tIns="44821" rIns="89642" bIns="44821" numCol="1" anchor="t" anchorCtr="0" compatLnSpc="1">
                <a:prstTxWarp prst="textNoShape">
                  <a:avLst/>
                </a:prstTxWarp>
              </a:bodyPr>
              <a:lstStyle/>
              <a:p>
                <a:pPr defTabSz="914367">
                  <a:defRPr/>
                </a:pPr>
                <a:endParaRPr lang="en-US" sz="1765">
                  <a:solidFill>
                    <a:srgbClr val="000000"/>
                  </a:solidFill>
                  <a:latin typeface="Segoe UI"/>
                </a:endParaRPr>
              </a:p>
            </p:txBody>
          </p:sp>
          <p:sp>
            <p:nvSpPr>
              <p:cNvPr id="55" name="Rectangle 15"/>
              <p:cNvSpPr>
                <a:spLocks noChangeArrowheads="1"/>
              </p:cNvSpPr>
              <p:nvPr/>
            </p:nvSpPr>
            <p:spPr bwMode="auto">
              <a:xfrm>
                <a:off x="9517063" y="5691188"/>
                <a:ext cx="833438" cy="134938"/>
              </a:xfrm>
              <a:prstGeom prst="rect">
                <a:avLst/>
              </a:prstGeom>
              <a:solidFill>
                <a:srgbClr val="FFB900"/>
              </a:solidFill>
              <a:ln>
                <a:noFill/>
              </a:ln>
            </p:spPr>
            <p:txBody>
              <a:bodyPr vert="horz" wrap="square" lIns="89642" tIns="44821" rIns="89642" bIns="44821" numCol="1" anchor="t" anchorCtr="0" compatLnSpc="1">
                <a:prstTxWarp prst="textNoShape">
                  <a:avLst/>
                </a:prstTxWarp>
              </a:bodyPr>
              <a:lstStyle/>
              <a:p>
                <a:pPr defTabSz="914367">
                  <a:defRPr/>
                </a:pPr>
                <a:endParaRPr lang="en-US" sz="1765">
                  <a:solidFill>
                    <a:srgbClr val="000000"/>
                  </a:solidFill>
                  <a:latin typeface="Segoe UI"/>
                </a:endParaRPr>
              </a:p>
            </p:txBody>
          </p:sp>
          <p:sp>
            <p:nvSpPr>
              <p:cNvPr id="56" name="Rectangle 16"/>
              <p:cNvSpPr>
                <a:spLocks noChangeArrowheads="1"/>
              </p:cNvSpPr>
              <p:nvPr/>
            </p:nvSpPr>
            <p:spPr bwMode="auto">
              <a:xfrm>
                <a:off x="9517063" y="5926138"/>
                <a:ext cx="833438" cy="134938"/>
              </a:xfrm>
              <a:prstGeom prst="rect">
                <a:avLst/>
              </a:prstGeom>
              <a:solidFill>
                <a:srgbClr val="FFB900"/>
              </a:solidFill>
              <a:ln>
                <a:noFill/>
              </a:ln>
            </p:spPr>
            <p:txBody>
              <a:bodyPr vert="horz" wrap="square" lIns="89642" tIns="44821" rIns="89642" bIns="44821" numCol="1" anchor="t" anchorCtr="0" compatLnSpc="1">
                <a:prstTxWarp prst="textNoShape">
                  <a:avLst/>
                </a:prstTxWarp>
              </a:bodyPr>
              <a:lstStyle/>
              <a:p>
                <a:pPr defTabSz="914367">
                  <a:defRPr/>
                </a:pPr>
                <a:endParaRPr lang="en-US" sz="1765">
                  <a:solidFill>
                    <a:srgbClr val="000000"/>
                  </a:solidFill>
                  <a:latin typeface="Segoe UI"/>
                </a:endParaRPr>
              </a:p>
            </p:txBody>
          </p:sp>
          <p:sp>
            <p:nvSpPr>
              <p:cNvPr id="57" name="Rectangle 17"/>
              <p:cNvSpPr>
                <a:spLocks noChangeArrowheads="1"/>
              </p:cNvSpPr>
              <p:nvPr/>
            </p:nvSpPr>
            <p:spPr bwMode="auto">
              <a:xfrm>
                <a:off x="9517063" y="6156326"/>
                <a:ext cx="833438" cy="134938"/>
              </a:xfrm>
              <a:prstGeom prst="rect">
                <a:avLst/>
              </a:prstGeom>
              <a:solidFill>
                <a:srgbClr val="FFB900"/>
              </a:solidFill>
              <a:ln>
                <a:noFill/>
              </a:ln>
            </p:spPr>
            <p:txBody>
              <a:bodyPr vert="horz" wrap="square" lIns="89642" tIns="44821" rIns="89642" bIns="44821" numCol="1" anchor="t" anchorCtr="0" compatLnSpc="1">
                <a:prstTxWarp prst="textNoShape">
                  <a:avLst/>
                </a:prstTxWarp>
              </a:bodyPr>
              <a:lstStyle/>
              <a:p>
                <a:pPr defTabSz="914367">
                  <a:defRPr/>
                </a:pPr>
                <a:endParaRPr lang="en-US" sz="1765">
                  <a:solidFill>
                    <a:srgbClr val="000000"/>
                  </a:solidFill>
                  <a:latin typeface="Segoe UI"/>
                </a:endParaRPr>
              </a:p>
            </p:txBody>
          </p:sp>
          <p:sp>
            <p:nvSpPr>
              <p:cNvPr id="58" name="Rectangle 18"/>
              <p:cNvSpPr>
                <a:spLocks noChangeArrowheads="1"/>
              </p:cNvSpPr>
              <p:nvPr/>
            </p:nvSpPr>
            <p:spPr bwMode="auto">
              <a:xfrm>
                <a:off x="9517063" y="6386513"/>
                <a:ext cx="833438" cy="133350"/>
              </a:xfrm>
              <a:prstGeom prst="rect">
                <a:avLst/>
              </a:prstGeom>
              <a:solidFill>
                <a:srgbClr val="FFB900"/>
              </a:solidFill>
              <a:ln>
                <a:noFill/>
              </a:ln>
            </p:spPr>
            <p:txBody>
              <a:bodyPr vert="horz" wrap="square" lIns="89642" tIns="44821" rIns="89642" bIns="44821" numCol="1" anchor="t" anchorCtr="0" compatLnSpc="1">
                <a:prstTxWarp prst="textNoShape">
                  <a:avLst/>
                </a:prstTxWarp>
              </a:bodyPr>
              <a:lstStyle/>
              <a:p>
                <a:pPr defTabSz="914367">
                  <a:defRPr/>
                </a:pPr>
                <a:endParaRPr lang="en-US" sz="1765">
                  <a:solidFill>
                    <a:srgbClr val="000000"/>
                  </a:solidFill>
                  <a:latin typeface="Segoe UI"/>
                </a:endParaRPr>
              </a:p>
            </p:txBody>
          </p:sp>
          <p:sp>
            <p:nvSpPr>
              <p:cNvPr id="59" name="Rectangle 75"/>
              <p:cNvSpPr>
                <a:spLocks noChangeArrowheads="1"/>
              </p:cNvSpPr>
              <p:nvPr/>
            </p:nvSpPr>
            <p:spPr bwMode="auto">
              <a:xfrm>
                <a:off x="9488488" y="5518151"/>
                <a:ext cx="862013" cy="2222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000000"/>
                  </a:solidFill>
                  <a:latin typeface="Segoe UI"/>
                </a:endParaRPr>
              </a:p>
            </p:txBody>
          </p:sp>
        </p:grpSp>
        <p:grpSp>
          <p:nvGrpSpPr>
            <p:cNvPr id="24" name="Group 23"/>
            <p:cNvGrpSpPr/>
            <p:nvPr/>
          </p:nvGrpSpPr>
          <p:grpSpPr>
            <a:xfrm>
              <a:off x="10824982" y="4802477"/>
              <a:ext cx="1031875" cy="1745272"/>
              <a:chOff x="10645775" y="5089526"/>
              <a:chExt cx="787400" cy="1331777"/>
            </a:xfrm>
          </p:grpSpPr>
          <p:sp>
            <p:nvSpPr>
              <p:cNvPr id="39" name="Freeform 46"/>
              <p:cNvSpPr>
                <a:spLocks/>
              </p:cNvSpPr>
              <p:nvPr/>
            </p:nvSpPr>
            <p:spPr bwMode="auto">
              <a:xfrm>
                <a:off x="11063777" y="5159517"/>
                <a:ext cx="19442" cy="204142"/>
              </a:xfrm>
              <a:custGeom>
                <a:avLst/>
                <a:gdLst>
                  <a:gd name="T0" fmla="*/ 2 w 3"/>
                  <a:gd name="T1" fmla="*/ 0 h 30"/>
                  <a:gd name="T2" fmla="*/ 3 w 3"/>
                  <a:gd name="T3" fmla="*/ 1 h 30"/>
                  <a:gd name="T4" fmla="*/ 3 w 3"/>
                  <a:gd name="T5" fmla="*/ 29 h 30"/>
                  <a:gd name="T6" fmla="*/ 2 w 3"/>
                  <a:gd name="T7" fmla="*/ 30 h 30"/>
                  <a:gd name="T8" fmla="*/ 0 w 3"/>
                  <a:gd name="T9" fmla="*/ 29 h 30"/>
                  <a:gd name="T10" fmla="*/ 0 w 3"/>
                  <a:gd name="T11" fmla="*/ 1 h 30"/>
                  <a:gd name="T12" fmla="*/ 2 w 3"/>
                  <a:gd name="T13" fmla="*/ 0 h 30"/>
                </a:gdLst>
                <a:ahLst/>
                <a:cxnLst>
                  <a:cxn ang="0">
                    <a:pos x="T0" y="T1"/>
                  </a:cxn>
                  <a:cxn ang="0">
                    <a:pos x="T2" y="T3"/>
                  </a:cxn>
                  <a:cxn ang="0">
                    <a:pos x="T4" y="T5"/>
                  </a:cxn>
                  <a:cxn ang="0">
                    <a:pos x="T6" y="T7"/>
                  </a:cxn>
                  <a:cxn ang="0">
                    <a:pos x="T8" y="T9"/>
                  </a:cxn>
                  <a:cxn ang="0">
                    <a:pos x="T10" y="T11"/>
                  </a:cxn>
                  <a:cxn ang="0">
                    <a:pos x="T12" y="T13"/>
                  </a:cxn>
                </a:cxnLst>
                <a:rect l="0" t="0" r="r" b="b"/>
                <a:pathLst>
                  <a:path w="3" h="30">
                    <a:moveTo>
                      <a:pt x="2" y="0"/>
                    </a:moveTo>
                    <a:cubicBezTo>
                      <a:pt x="2" y="0"/>
                      <a:pt x="3" y="1"/>
                      <a:pt x="3" y="1"/>
                    </a:cubicBezTo>
                    <a:cubicBezTo>
                      <a:pt x="3" y="29"/>
                      <a:pt x="3" y="29"/>
                      <a:pt x="3" y="29"/>
                    </a:cubicBezTo>
                    <a:cubicBezTo>
                      <a:pt x="3" y="29"/>
                      <a:pt x="2" y="30"/>
                      <a:pt x="2" y="30"/>
                    </a:cubicBezTo>
                    <a:cubicBezTo>
                      <a:pt x="1" y="30"/>
                      <a:pt x="0" y="29"/>
                      <a:pt x="0" y="29"/>
                    </a:cubicBezTo>
                    <a:cubicBezTo>
                      <a:pt x="0" y="1"/>
                      <a:pt x="0" y="1"/>
                      <a:pt x="0" y="1"/>
                    </a:cubicBezTo>
                    <a:cubicBezTo>
                      <a:pt x="0" y="1"/>
                      <a:pt x="1" y="0"/>
                      <a:pt x="2"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000000"/>
                  </a:solidFill>
                  <a:latin typeface="Segoe UI"/>
                </a:endParaRPr>
              </a:p>
            </p:txBody>
          </p:sp>
          <p:sp>
            <p:nvSpPr>
              <p:cNvPr id="40" name="Freeform 47"/>
              <p:cNvSpPr>
                <a:spLocks/>
              </p:cNvSpPr>
              <p:nvPr/>
            </p:nvSpPr>
            <p:spPr bwMode="auto">
              <a:xfrm>
                <a:off x="11028782" y="5089526"/>
                <a:ext cx="21387" cy="274133"/>
              </a:xfrm>
              <a:custGeom>
                <a:avLst/>
                <a:gdLst>
                  <a:gd name="T0" fmla="*/ 1 w 3"/>
                  <a:gd name="T1" fmla="*/ 0 h 40"/>
                  <a:gd name="T2" fmla="*/ 3 w 3"/>
                  <a:gd name="T3" fmla="*/ 1 h 40"/>
                  <a:gd name="T4" fmla="*/ 3 w 3"/>
                  <a:gd name="T5" fmla="*/ 39 h 40"/>
                  <a:gd name="T6" fmla="*/ 1 w 3"/>
                  <a:gd name="T7" fmla="*/ 40 h 40"/>
                  <a:gd name="T8" fmla="*/ 0 w 3"/>
                  <a:gd name="T9" fmla="*/ 39 h 40"/>
                  <a:gd name="T10" fmla="*/ 0 w 3"/>
                  <a:gd name="T11" fmla="*/ 1 h 40"/>
                  <a:gd name="T12" fmla="*/ 1 w 3"/>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3" h="40">
                    <a:moveTo>
                      <a:pt x="1" y="0"/>
                    </a:moveTo>
                    <a:cubicBezTo>
                      <a:pt x="2" y="0"/>
                      <a:pt x="3" y="1"/>
                      <a:pt x="3" y="1"/>
                    </a:cubicBezTo>
                    <a:cubicBezTo>
                      <a:pt x="3" y="39"/>
                      <a:pt x="3" y="39"/>
                      <a:pt x="3" y="39"/>
                    </a:cubicBezTo>
                    <a:cubicBezTo>
                      <a:pt x="3" y="39"/>
                      <a:pt x="2" y="40"/>
                      <a:pt x="1" y="40"/>
                    </a:cubicBezTo>
                    <a:cubicBezTo>
                      <a:pt x="1" y="40"/>
                      <a:pt x="0" y="39"/>
                      <a:pt x="0" y="39"/>
                    </a:cubicBezTo>
                    <a:cubicBezTo>
                      <a:pt x="0" y="1"/>
                      <a:pt x="0" y="1"/>
                      <a:pt x="0" y="1"/>
                    </a:cubicBezTo>
                    <a:cubicBezTo>
                      <a:pt x="0" y="1"/>
                      <a:pt x="1" y="0"/>
                      <a:pt x="1"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000000"/>
                  </a:solidFill>
                  <a:latin typeface="Segoe UI"/>
                </a:endParaRPr>
              </a:p>
            </p:txBody>
          </p:sp>
          <p:sp>
            <p:nvSpPr>
              <p:cNvPr id="41" name="Freeform 48"/>
              <p:cNvSpPr>
                <a:spLocks/>
              </p:cNvSpPr>
              <p:nvPr/>
            </p:nvSpPr>
            <p:spPr bwMode="auto">
              <a:xfrm>
                <a:off x="10993786" y="5159517"/>
                <a:ext cx="15554" cy="204142"/>
              </a:xfrm>
              <a:custGeom>
                <a:avLst/>
                <a:gdLst>
                  <a:gd name="T0" fmla="*/ 1 w 2"/>
                  <a:gd name="T1" fmla="*/ 0 h 30"/>
                  <a:gd name="T2" fmla="*/ 2 w 2"/>
                  <a:gd name="T3" fmla="*/ 1 h 30"/>
                  <a:gd name="T4" fmla="*/ 2 w 2"/>
                  <a:gd name="T5" fmla="*/ 29 h 30"/>
                  <a:gd name="T6" fmla="*/ 1 w 2"/>
                  <a:gd name="T7" fmla="*/ 30 h 30"/>
                  <a:gd name="T8" fmla="*/ 0 w 2"/>
                  <a:gd name="T9" fmla="*/ 29 h 30"/>
                  <a:gd name="T10" fmla="*/ 0 w 2"/>
                  <a:gd name="T11" fmla="*/ 1 h 30"/>
                  <a:gd name="T12" fmla="*/ 1 w 2"/>
                  <a:gd name="T13" fmla="*/ 0 h 30"/>
                </a:gdLst>
                <a:ahLst/>
                <a:cxnLst>
                  <a:cxn ang="0">
                    <a:pos x="T0" y="T1"/>
                  </a:cxn>
                  <a:cxn ang="0">
                    <a:pos x="T2" y="T3"/>
                  </a:cxn>
                  <a:cxn ang="0">
                    <a:pos x="T4" y="T5"/>
                  </a:cxn>
                  <a:cxn ang="0">
                    <a:pos x="T6" y="T7"/>
                  </a:cxn>
                  <a:cxn ang="0">
                    <a:pos x="T8" y="T9"/>
                  </a:cxn>
                  <a:cxn ang="0">
                    <a:pos x="T10" y="T11"/>
                  </a:cxn>
                  <a:cxn ang="0">
                    <a:pos x="T12" y="T13"/>
                  </a:cxn>
                </a:cxnLst>
                <a:rect l="0" t="0" r="r" b="b"/>
                <a:pathLst>
                  <a:path w="2" h="30">
                    <a:moveTo>
                      <a:pt x="1" y="0"/>
                    </a:moveTo>
                    <a:cubicBezTo>
                      <a:pt x="2" y="0"/>
                      <a:pt x="2" y="1"/>
                      <a:pt x="2" y="1"/>
                    </a:cubicBezTo>
                    <a:cubicBezTo>
                      <a:pt x="2" y="29"/>
                      <a:pt x="2" y="29"/>
                      <a:pt x="2" y="29"/>
                    </a:cubicBezTo>
                    <a:cubicBezTo>
                      <a:pt x="2" y="29"/>
                      <a:pt x="2" y="30"/>
                      <a:pt x="1" y="30"/>
                    </a:cubicBezTo>
                    <a:cubicBezTo>
                      <a:pt x="0" y="30"/>
                      <a:pt x="0" y="29"/>
                      <a:pt x="0" y="29"/>
                    </a:cubicBezTo>
                    <a:cubicBezTo>
                      <a:pt x="0" y="1"/>
                      <a:pt x="0" y="1"/>
                      <a:pt x="0" y="1"/>
                    </a:cubicBezTo>
                    <a:cubicBezTo>
                      <a:pt x="0" y="1"/>
                      <a:pt x="0" y="0"/>
                      <a:pt x="1"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000000"/>
                  </a:solidFill>
                  <a:latin typeface="Segoe UI"/>
                </a:endParaRPr>
              </a:p>
            </p:txBody>
          </p:sp>
          <p:sp>
            <p:nvSpPr>
              <p:cNvPr id="42" name="Freeform 49"/>
              <p:cNvSpPr>
                <a:spLocks/>
              </p:cNvSpPr>
              <p:nvPr/>
            </p:nvSpPr>
            <p:spPr bwMode="auto">
              <a:xfrm>
                <a:off x="10645775" y="5666954"/>
                <a:ext cx="404393" cy="423835"/>
              </a:xfrm>
              <a:custGeom>
                <a:avLst/>
                <a:gdLst>
                  <a:gd name="T0" fmla="*/ 57 w 59"/>
                  <a:gd name="T1" fmla="*/ 62 h 62"/>
                  <a:gd name="T2" fmla="*/ 56 w 59"/>
                  <a:gd name="T3" fmla="*/ 62 h 62"/>
                  <a:gd name="T4" fmla="*/ 0 w 59"/>
                  <a:gd name="T5" fmla="*/ 3 h 62"/>
                  <a:gd name="T6" fmla="*/ 0 w 59"/>
                  <a:gd name="T7" fmla="*/ 1 h 62"/>
                  <a:gd name="T8" fmla="*/ 2 w 59"/>
                  <a:gd name="T9" fmla="*/ 1 h 62"/>
                  <a:gd name="T10" fmla="*/ 58 w 59"/>
                  <a:gd name="T11" fmla="*/ 60 h 62"/>
                  <a:gd name="T12" fmla="*/ 58 w 59"/>
                  <a:gd name="T13" fmla="*/ 62 h 62"/>
                  <a:gd name="T14" fmla="*/ 57 w 59"/>
                  <a:gd name="T15" fmla="*/ 62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9" h="62">
                    <a:moveTo>
                      <a:pt x="57" y="62"/>
                    </a:moveTo>
                    <a:cubicBezTo>
                      <a:pt x="57" y="62"/>
                      <a:pt x="57" y="62"/>
                      <a:pt x="56" y="62"/>
                    </a:cubicBezTo>
                    <a:cubicBezTo>
                      <a:pt x="0" y="3"/>
                      <a:pt x="0" y="3"/>
                      <a:pt x="0" y="3"/>
                    </a:cubicBezTo>
                    <a:cubicBezTo>
                      <a:pt x="0" y="2"/>
                      <a:pt x="0" y="1"/>
                      <a:pt x="0" y="1"/>
                    </a:cubicBezTo>
                    <a:cubicBezTo>
                      <a:pt x="1" y="0"/>
                      <a:pt x="2" y="0"/>
                      <a:pt x="2" y="1"/>
                    </a:cubicBezTo>
                    <a:cubicBezTo>
                      <a:pt x="58" y="60"/>
                      <a:pt x="58" y="60"/>
                      <a:pt x="58" y="60"/>
                    </a:cubicBezTo>
                    <a:cubicBezTo>
                      <a:pt x="59" y="60"/>
                      <a:pt x="59" y="61"/>
                      <a:pt x="58" y="62"/>
                    </a:cubicBezTo>
                    <a:cubicBezTo>
                      <a:pt x="58" y="62"/>
                      <a:pt x="58" y="62"/>
                      <a:pt x="57" y="62"/>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000000"/>
                  </a:solidFill>
                  <a:latin typeface="Segoe UI"/>
                </a:endParaRPr>
              </a:p>
            </p:txBody>
          </p:sp>
          <p:sp>
            <p:nvSpPr>
              <p:cNvPr id="43" name="Freeform 50"/>
              <p:cNvSpPr>
                <a:spLocks/>
              </p:cNvSpPr>
              <p:nvPr/>
            </p:nvSpPr>
            <p:spPr bwMode="auto">
              <a:xfrm>
                <a:off x="10803255" y="5659177"/>
                <a:ext cx="246914" cy="431612"/>
              </a:xfrm>
              <a:custGeom>
                <a:avLst/>
                <a:gdLst>
                  <a:gd name="T0" fmla="*/ 34 w 36"/>
                  <a:gd name="T1" fmla="*/ 63 h 63"/>
                  <a:gd name="T2" fmla="*/ 33 w 36"/>
                  <a:gd name="T3" fmla="*/ 62 h 63"/>
                  <a:gd name="T4" fmla="*/ 0 w 36"/>
                  <a:gd name="T5" fmla="*/ 2 h 63"/>
                  <a:gd name="T6" fmla="*/ 1 w 36"/>
                  <a:gd name="T7" fmla="*/ 0 h 63"/>
                  <a:gd name="T8" fmla="*/ 2 w 36"/>
                  <a:gd name="T9" fmla="*/ 1 h 63"/>
                  <a:gd name="T10" fmla="*/ 36 w 36"/>
                  <a:gd name="T11" fmla="*/ 61 h 63"/>
                  <a:gd name="T12" fmla="*/ 35 w 36"/>
                  <a:gd name="T13" fmla="*/ 63 h 63"/>
                  <a:gd name="T14" fmla="*/ 34 w 36"/>
                  <a:gd name="T15" fmla="*/ 63 h 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63">
                    <a:moveTo>
                      <a:pt x="34" y="63"/>
                    </a:moveTo>
                    <a:cubicBezTo>
                      <a:pt x="34" y="63"/>
                      <a:pt x="33" y="63"/>
                      <a:pt x="33" y="62"/>
                    </a:cubicBezTo>
                    <a:cubicBezTo>
                      <a:pt x="0" y="2"/>
                      <a:pt x="0" y="2"/>
                      <a:pt x="0" y="2"/>
                    </a:cubicBezTo>
                    <a:cubicBezTo>
                      <a:pt x="0" y="1"/>
                      <a:pt x="0" y="1"/>
                      <a:pt x="1" y="0"/>
                    </a:cubicBezTo>
                    <a:cubicBezTo>
                      <a:pt x="1" y="0"/>
                      <a:pt x="2" y="0"/>
                      <a:pt x="2" y="1"/>
                    </a:cubicBezTo>
                    <a:cubicBezTo>
                      <a:pt x="36" y="61"/>
                      <a:pt x="36" y="61"/>
                      <a:pt x="36" y="61"/>
                    </a:cubicBezTo>
                    <a:cubicBezTo>
                      <a:pt x="36" y="62"/>
                      <a:pt x="36" y="62"/>
                      <a:pt x="35" y="63"/>
                    </a:cubicBezTo>
                    <a:cubicBezTo>
                      <a:pt x="35" y="63"/>
                      <a:pt x="35" y="63"/>
                      <a:pt x="34" y="63"/>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000000"/>
                  </a:solidFill>
                  <a:latin typeface="Segoe UI"/>
                </a:endParaRPr>
              </a:p>
            </p:txBody>
          </p:sp>
          <p:sp>
            <p:nvSpPr>
              <p:cNvPr id="44" name="Freeform 51"/>
              <p:cNvSpPr>
                <a:spLocks/>
              </p:cNvSpPr>
              <p:nvPr/>
            </p:nvSpPr>
            <p:spPr bwMode="auto">
              <a:xfrm>
                <a:off x="10952958" y="5659177"/>
                <a:ext cx="97210" cy="431612"/>
              </a:xfrm>
              <a:custGeom>
                <a:avLst/>
                <a:gdLst>
                  <a:gd name="T0" fmla="*/ 12 w 14"/>
                  <a:gd name="T1" fmla="*/ 63 h 63"/>
                  <a:gd name="T2" fmla="*/ 11 w 14"/>
                  <a:gd name="T3" fmla="*/ 62 h 63"/>
                  <a:gd name="T4" fmla="*/ 0 w 14"/>
                  <a:gd name="T5" fmla="*/ 2 h 63"/>
                  <a:gd name="T6" fmla="*/ 1 w 14"/>
                  <a:gd name="T7" fmla="*/ 0 h 63"/>
                  <a:gd name="T8" fmla="*/ 3 w 14"/>
                  <a:gd name="T9" fmla="*/ 1 h 63"/>
                  <a:gd name="T10" fmla="*/ 14 w 14"/>
                  <a:gd name="T11" fmla="*/ 61 h 63"/>
                  <a:gd name="T12" fmla="*/ 13 w 14"/>
                  <a:gd name="T13" fmla="*/ 63 h 63"/>
                  <a:gd name="T14" fmla="*/ 12 w 14"/>
                  <a:gd name="T15" fmla="*/ 63 h 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63">
                    <a:moveTo>
                      <a:pt x="12" y="63"/>
                    </a:moveTo>
                    <a:cubicBezTo>
                      <a:pt x="12" y="63"/>
                      <a:pt x="11" y="63"/>
                      <a:pt x="11" y="62"/>
                    </a:cubicBezTo>
                    <a:cubicBezTo>
                      <a:pt x="0" y="2"/>
                      <a:pt x="0" y="2"/>
                      <a:pt x="0" y="2"/>
                    </a:cubicBezTo>
                    <a:cubicBezTo>
                      <a:pt x="0" y="1"/>
                      <a:pt x="0" y="0"/>
                      <a:pt x="1" y="0"/>
                    </a:cubicBezTo>
                    <a:cubicBezTo>
                      <a:pt x="2" y="0"/>
                      <a:pt x="2" y="0"/>
                      <a:pt x="3" y="1"/>
                    </a:cubicBezTo>
                    <a:cubicBezTo>
                      <a:pt x="14" y="61"/>
                      <a:pt x="14" y="61"/>
                      <a:pt x="14" y="61"/>
                    </a:cubicBezTo>
                    <a:cubicBezTo>
                      <a:pt x="14" y="62"/>
                      <a:pt x="13" y="63"/>
                      <a:pt x="13" y="63"/>
                    </a:cubicBezTo>
                    <a:cubicBezTo>
                      <a:pt x="13" y="63"/>
                      <a:pt x="12" y="63"/>
                      <a:pt x="12" y="63"/>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000000"/>
                  </a:solidFill>
                  <a:latin typeface="Segoe UI"/>
                </a:endParaRPr>
              </a:p>
            </p:txBody>
          </p:sp>
          <p:sp>
            <p:nvSpPr>
              <p:cNvPr id="45" name="Freeform 52"/>
              <p:cNvSpPr>
                <a:spLocks/>
              </p:cNvSpPr>
              <p:nvPr/>
            </p:nvSpPr>
            <p:spPr bwMode="auto">
              <a:xfrm>
                <a:off x="11028782" y="5659177"/>
                <a:ext cx="97210" cy="431612"/>
              </a:xfrm>
              <a:custGeom>
                <a:avLst/>
                <a:gdLst>
                  <a:gd name="T0" fmla="*/ 1 w 14"/>
                  <a:gd name="T1" fmla="*/ 63 h 63"/>
                  <a:gd name="T2" fmla="*/ 1 w 14"/>
                  <a:gd name="T3" fmla="*/ 63 h 63"/>
                  <a:gd name="T4" fmla="*/ 0 w 14"/>
                  <a:gd name="T5" fmla="*/ 61 h 63"/>
                  <a:gd name="T6" fmla="*/ 11 w 14"/>
                  <a:gd name="T7" fmla="*/ 1 h 63"/>
                  <a:gd name="T8" fmla="*/ 13 w 14"/>
                  <a:gd name="T9" fmla="*/ 0 h 63"/>
                  <a:gd name="T10" fmla="*/ 14 w 14"/>
                  <a:gd name="T11" fmla="*/ 2 h 63"/>
                  <a:gd name="T12" fmla="*/ 3 w 14"/>
                  <a:gd name="T13" fmla="*/ 62 h 63"/>
                  <a:gd name="T14" fmla="*/ 1 w 14"/>
                  <a:gd name="T15" fmla="*/ 63 h 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63">
                    <a:moveTo>
                      <a:pt x="1" y="63"/>
                    </a:moveTo>
                    <a:cubicBezTo>
                      <a:pt x="1" y="63"/>
                      <a:pt x="1" y="63"/>
                      <a:pt x="1" y="63"/>
                    </a:cubicBezTo>
                    <a:cubicBezTo>
                      <a:pt x="0" y="63"/>
                      <a:pt x="0" y="62"/>
                      <a:pt x="0" y="61"/>
                    </a:cubicBezTo>
                    <a:cubicBezTo>
                      <a:pt x="11" y="1"/>
                      <a:pt x="11" y="1"/>
                      <a:pt x="11" y="1"/>
                    </a:cubicBezTo>
                    <a:cubicBezTo>
                      <a:pt x="11" y="0"/>
                      <a:pt x="12" y="0"/>
                      <a:pt x="13" y="0"/>
                    </a:cubicBezTo>
                    <a:cubicBezTo>
                      <a:pt x="13" y="0"/>
                      <a:pt x="14" y="1"/>
                      <a:pt x="14" y="2"/>
                    </a:cubicBezTo>
                    <a:cubicBezTo>
                      <a:pt x="3" y="62"/>
                      <a:pt x="3" y="62"/>
                      <a:pt x="3" y="62"/>
                    </a:cubicBezTo>
                    <a:cubicBezTo>
                      <a:pt x="3" y="63"/>
                      <a:pt x="2" y="63"/>
                      <a:pt x="1" y="63"/>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000000"/>
                  </a:solidFill>
                  <a:latin typeface="Segoe UI"/>
                </a:endParaRPr>
              </a:p>
            </p:txBody>
          </p:sp>
          <p:sp>
            <p:nvSpPr>
              <p:cNvPr id="46" name="Freeform 53"/>
              <p:cNvSpPr>
                <a:spLocks/>
              </p:cNvSpPr>
              <p:nvPr/>
            </p:nvSpPr>
            <p:spPr bwMode="auto">
              <a:xfrm>
                <a:off x="11028782" y="5659177"/>
                <a:ext cx="246914" cy="431612"/>
              </a:xfrm>
              <a:custGeom>
                <a:avLst/>
                <a:gdLst>
                  <a:gd name="T0" fmla="*/ 1 w 36"/>
                  <a:gd name="T1" fmla="*/ 63 h 63"/>
                  <a:gd name="T2" fmla="*/ 1 w 36"/>
                  <a:gd name="T3" fmla="*/ 63 h 63"/>
                  <a:gd name="T4" fmla="*/ 0 w 36"/>
                  <a:gd name="T5" fmla="*/ 61 h 63"/>
                  <a:gd name="T6" fmla="*/ 33 w 36"/>
                  <a:gd name="T7" fmla="*/ 1 h 63"/>
                  <a:gd name="T8" fmla="*/ 35 w 36"/>
                  <a:gd name="T9" fmla="*/ 0 h 63"/>
                  <a:gd name="T10" fmla="*/ 36 w 36"/>
                  <a:gd name="T11" fmla="*/ 2 h 63"/>
                  <a:gd name="T12" fmla="*/ 3 w 36"/>
                  <a:gd name="T13" fmla="*/ 62 h 63"/>
                  <a:gd name="T14" fmla="*/ 1 w 36"/>
                  <a:gd name="T15" fmla="*/ 63 h 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63">
                    <a:moveTo>
                      <a:pt x="1" y="63"/>
                    </a:moveTo>
                    <a:cubicBezTo>
                      <a:pt x="1" y="63"/>
                      <a:pt x="1" y="63"/>
                      <a:pt x="1" y="63"/>
                    </a:cubicBezTo>
                    <a:cubicBezTo>
                      <a:pt x="0" y="62"/>
                      <a:pt x="0" y="62"/>
                      <a:pt x="0" y="61"/>
                    </a:cubicBezTo>
                    <a:cubicBezTo>
                      <a:pt x="33" y="1"/>
                      <a:pt x="33" y="1"/>
                      <a:pt x="33" y="1"/>
                    </a:cubicBezTo>
                    <a:cubicBezTo>
                      <a:pt x="34" y="0"/>
                      <a:pt x="35" y="0"/>
                      <a:pt x="35" y="0"/>
                    </a:cubicBezTo>
                    <a:cubicBezTo>
                      <a:pt x="36" y="1"/>
                      <a:pt x="36" y="1"/>
                      <a:pt x="36" y="2"/>
                    </a:cubicBezTo>
                    <a:cubicBezTo>
                      <a:pt x="3" y="62"/>
                      <a:pt x="3" y="62"/>
                      <a:pt x="3" y="62"/>
                    </a:cubicBezTo>
                    <a:cubicBezTo>
                      <a:pt x="2" y="63"/>
                      <a:pt x="2" y="63"/>
                      <a:pt x="1" y="63"/>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000000"/>
                  </a:solidFill>
                  <a:latin typeface="Segoe UI"/>
                </a:endParaRPr>
              </a:p>
            </p:txBody>
          </p:sp>
          <p:sp>
            <p:nvSpPr>
              <p:cNvPr id="47" name="Freeform 54"/>
              <p:cNvSpPr>
                <a:spLocks/>
              </p:cNvSpPr>
              <p:nvPr/>
            </p:nvSpPr>
            <p:spPr bwMode="auto">
              <a:xfrm>
                <a:off x="11028782" y="5666954"/>
                <a:ext cx="404393" cy="423835"/>
              </a:xfrm>
              <a:custGeom>
                <a:avLst/>
                <a:gdLst>
                  <a:gd name="T0" fmla="*/ 1 w 59"/>
                  <a:gd name="T1" fmla="*/ 62 h 62"/>
                  <a:gd name="T2" fmla="*/ 1 w 59"/>
                  <a:gd name="T3" fmla="*/ 62 h 62"/>
                  <a:gd name="T4" fmla="*/ 0 w 59"/>
                  <a:gd name="T5" fmla="*/ 60 h 62"/>
                  <a:gd name="T6" fmla="*/ 57 w 59"/>
                  <a:gd name="T7" fmla="*/ 1 h 62"/>
                  <a:gd name="T8" fmla="*/ 58 w 59"/>
                  <a:gd name="T9" fmla="*/ 1 h 62"/>
                  <a:gd name="T10" fmla="*/ 58 w 59"/>
                  <a:gd name="T11" fmla="*/ 3 h 62"/>
                  <a:gd name="T12" fmla="*/ 2 w 59"/>
                  <a:gd name="T13" fmla="*/ 62 h 62"/>
                  <a:gd name="T14" fmla="*/ 1 w 59"/>
                  <a:gd name="T15" fmla="*/ 62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9" h="62">
                    <a:moveTo>
                      <a:pt x="1" y="62"/>
                    </a:moveTo>
                    <a:cubicBezTo>
                      <a:pt x="1" y="62"/>
                      <a:pt x="1" y="62"/>
                      <a:pt x="1" y="62"/>
                    </a:cubicBezTo>
                    <a:cubicBezTo>
                      <a:pt x="0" y="61"/>
                      <a:pt x="0" y="60"/>
                      <a:pt x="0" y="60"/>
                    </a:cubicBezTo>
                    <a:cubicBezTo>
                      <a:pt x="57" y="1"/>
                      <a:pt x="57" y="1"/>
                      <a:pt x="57" y="1"/>
                    </a:cubicBezTo>
                    <a:cubicBezTo>
                      <a:pt x="57" y="0"/>
                      <a:pt x="58" y="0"/>
                      <a:pt x="58" y="1"/>
                    </a:cubicBezTo>
                    <a:cubicBezTo>
                      <a:pt x="59" y="1"/>
                      <a:pt x="59" y="2"/>
                      <a:pt x="58" y="3"/>
                    </a:cubicBezTo>
                    <a:cubicBezTo>
                      <a:pt x="2" y="62"/>
                      <a:pt x="2" y="62"/>
                      <a:pt x="2" y="62"/>
                    </a:cubicBezTo>
                    <a:cubicBezTo>
                      <a:pt x="2" y="62"/>
                      <a:pt x="2" y="62"/>
                      <a:pt x="1" y="62"/>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000000"/>
                  </a:solidFill>
                  <a:latin typeface="Segoe UI"/>
                </a:endParaRPr>
              </a:p>
            </p:txBody>
          </p:sp>
          <p:sp>
            <p:nvSpPr>
              <p:cNvPr id="48" name="Freeform 55"/>
              <p:cNvSpPr>
                <a:spLocks/>
              </p:cNvSpPr>
              <p:nvPr/>
            </p:nvSpPr>
            <p:spPr bwMode="auto">
              <a:xfrm>
                <a:off x="10651607" y="5336440"/>
                <a:ext cx="767959" cy="344124"/>
              </a:xfrm>
              <a:custGeom>
                <a:avLst/>
                <a:gdLst>
                  <a:gd name="T0" fmla="*/ 12 w 112"/>
                  <a:gd name="T1" fmla="*/ 42 h 50"/>
                  <a:gd name="T2" fmla="*/ 23 w 112"/>
                  <a:gd name="T3" fmla="*/ 48 h 50"/>
                  <a:gd name="T4" fmla="*/ 34 w 112"/>
                  <a:gd name="T5" fmla="*/ 42 h 50"/>
                  <a:gd name="T6" fmla="*/ 45 w 112"/>
                  <a:gd name="T7" fmla="*/ 48 h 50"/>
                  <a:gd name="T8" fmla="*/ 56 w 112"/>
                  <a:gd name="T9" fmla="*/ 42 h 50"/>
                  <a:gd name="T10" fmla="*/ 67 w 112"/>
                  <a:gd name="T11" fmla="*/ 48 h 50"/>
                  <a:gd name="T12" fmla="*/ 79 w 112"/>
                  <a:gd name="T13" fmla="*/ 42 h 50"/>
                  <a:gd name="T14" fmla="*/ 90 w 112"/>
                  <a:gd name="T15" fmla="*/ 48 h 50"/>
                  <a:gd name="T16" fmla="*/ 101 w 112"/>
                  <a:gd name="T17" fmla="*/ 42 h 50"/>
                  <a:gd name="T18" fmla="*/ 112 w 112"/>
                  <a:gd name="T19" fmla="*/ 50 h 50"/>
                  <a:gd name="T20" fmla="*/ 56 w 112"/>
                  <a:gd name="T21" fmla="*/ 0 h 50"/>
                  <a:gd name="T22" fmla="*/ 0 w 112"/>
                  <a:gd name="T23" fmla="*/ 50 h 50"/>
                  <a:gd name="T24" fmla="*/ 12 w 112"/>
                  <a:gd name="T25" fmla="*/ 42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2" h="50">
                    <a:moveTo>
                      <a:pt x="12" y="42"/>
                    </a:moveTo>
                    <a:cubicBezTo>
                      <a:pt x="17" y="42"/>
                      <a:pt x="21" y="45"/>
                      <a:pt x="23" y="48"/>
                    </a:cubicBezTo>
                    <a:cubicBezTo>
                      <a:pt x="25" y="45"/>
                      <a:pt x="30" y="42"/>
                      <a:pt x="34" y="42"/>
                    </a:cubicBezTo>
                    <a:cubicBezTo>
                      <a:pt x="39" y="42"/>
                      <a:pt x="43" y="45"/>
                      <a:pt x="45" y="48"/>
                    </a:cubicBezTo>
                    <a:cubicBezTo>
                      <a:pt x="48" y="45"/>
                      <a:pt x="52" y="42"/>
                      <a:pt x="56" y="42"/>
                    </a:cubicBezTo>
                    <a:cubicBezTo>
                      <a:pt x="61" y="42"/>
                      <a:pt x="65" y="45"/>
                      <a:pt x="67" y="48"/>
                    </a:cubicBezTo>
                    <a:cubicBezTo>
                      <a:pt x="70" y="45"/>
                      <a:pt x="74" y="42"/>
                      <a:pt x="79" y="42"/>
                    </a:cubicBezTo>
                    <a:cubicBezTo>
                      <a:pt x="83" y="42"/>
                      <a:pt x="87" y="45"/>
                      <a:pt x="90" y="48"/>
                    </a:cubicBezTo>
                    <a:cubicBezTo>
                      <a:pt x="92" y="45"/>
                      <a:pt x="96" y="42"/>
                      <a:pt x="101" y="42"/>
                    </a:cubicBezTo>
                    <a:cubicBezTo>
                      <a:pt x="106" y="42"/>
                      <a:pt x="110" y="45"/>
                      <a:pt x="112" y="50"/>
                    </a:cubicBezTo>
                    <a:cubicBezTo>
                      <a:pt x="109" y="22"/>
                      <a:pt x="85" y="0"/>
                      <a:pt x="56" y="0"/>
                    </a:cubicBezTo>
                    <a:cubicBezTo>
                      <a:pt x="27" y="0"/>
                      <a:pt x="3" y="22"/>
                      <a:pt x="0" y="50"/>
                    </a:cubicBezTo>
                    <a:cubicBezTo>
                      <a:pt x="2" y="45"/>
                      <a:pt x="7" y="42"/>
                      <a:pt x="12" y="42"/>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000000"/>
                  </a:solidFill>
                  <a:latin typeface="Segoe UI"/>
                </a:endParaRPr>
              </a:p>
            </p:txBody>
          </p:sp>
          <p:sp>
            <p:nvSpPr>
              <p:cNvPr id="49" name="Freeform 56"/>
              <p:cNvSpPr>
                <a:spLocks/>
              </p:cNvSpPr>
              <p:nvPr/>
            </p:nvSpPr>
            <p:spPr bwMode="auto">
              <a:xfrm>
                <a:off x="10651607" y="5336440"/>
                <a:ext cx="412170" cy="344124"/>
              </a:xfrm>
              <a:custGeom>
                <a:avLst/>
                <a:gdLst>
                  <a:gd name="T0" fmla="*/ 60 w 60"/>
                  <a:gd name="T1" fmla="*/ 0 h 50"/>
                  <a:gd name="T2" fmla="*/ 56 w 60"/>
                  <a:gd name="T3" fmla="*/ 0 h 50"/>
                  <a:gd name="T4" fmla="*/ 0 w 60"/>
                  <a:gd name="T5" fmla="*/ 50 h 50"/>
                  <a:gd name="T6" fmla="*/ 12 w 60"/>
                  <a:gd name="T7" fmla="*/ 42 h 50"/>
                  <a:gd name="T8" fmla="*/ 23 w 60"/>
                  <a:gd name="T9" fmla="*/ 48 h 50"/>
                  <a:gd name="T10" fmla="*/ 60 w 60"/>
                  <a:gd name="T11" fmla="*/ 0 h 50"/>
                </a:gdLst>
                <a:ahLst/>
                <a:cxnLst>
                  <a:cxn ang="0">
                    <a:pos x="T0" y="T1"/>
                  </a:cxn>
                  <a:cxn ang="0">
                    <a:pos x="T2" y="T3"/>
                  </a:cxn>
                  <a:cxn ang="0">
                    <a:pos x="T4" y="T5"/>
                  </a:cxn>
                  <a:cxn ang="0">
                    <a:pos x="T6" y="T7"/>
                  </a:cxn>
                  <a:cxn ang="0">
                    <a:pos x="T8" y="T9"/>
                  </a:cxn>
                  <a:cxn ang="0">
                    <a:pos x="T10" y="T11"/>
                  </a:cxn>
                </a:cxnLst>
                <a:rect l="0" t="0" r="r" b="b"/>
                <a:pathLst>
                  <a:path w="60" h="50">
                    <a:moveTo>
                      <a:pt x="60" y="0"/>
                    </a:moveTo>
                    <a:cubicBezTo>
                      <a:pt x="59" y="0"/>
                      <a:pt x="57" y="0"/>
                      <a:pt x="56" y="0"/>
                    </a:cubicBezTo>
                    <a:cubicBezTo>
                      <a:pt x="27" y="0"/>
                      <a:pt x="3" y="22"/>
                      <a:pt x="0" y="50"/>
                    </a:cubicBezTo>
                    <a:cubicBezTo>
                      <a:pt x="2" y="45"/>
                      <a:pt x="7" y="42"/>
                      <a:pt x="12" y="42"/>
                    </a:cubicBezTo>
                    <a:cubicBezTo>
                      <a:pt x="17" y="42"/>
                      <a:pt x="21" y="45"/>
                      <a:pt x="23" y="48"/>
                    </a:cubicBezTo>
                    <a:cubicBezTo>
                      <a:pt x="26" y="27"/>
                      <a:pt x="40" y="8"/>
                      <a:pt x="60" y="0"/>
                    </a:cubicBez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000000"/>
                  </a:solidFill>
                  <a:latin typeface="Segoe UI"/>
                </a:endParaRPr>
              </a:p>
            </p:txBody>
          </p:sp>
          <p:sp>
            <p:nvSpPr>
              <p:cNvPr id="50" name="Freeform 18"/>
              <p:cNvSpPr>
                <a:spLocks noChangeAspect="1" noEditPoints="1"/>
              </p:cNvSpPr>
              <p:nvPr/>
            </p:nvSpPr>
            <p:spPr bwMode="auto">
              <a:xfrm>
                <a:off x="10790502" y="6063124"/>
                <a:ext cx="485194" cy="358179"/>
              </a:xfrm>
              <a:custGeom>
                <a:avLst/>
                <a:gdLst>
                  <a:gd name="T0" fmla="*/ 364 w 780"/>
                  <a:gd name="T1" fmla="*/ 241 h 440"/>
                  <a:gd name="T2" fmla="*/ 5 w 780"/>
                  <a:gd name="T3" fmla="*/ 27 h 440"/>
                  <a:gd name="T4" fmla="*/ 48 w 780"/>
                  <a:gd name="T5" fmla="*/ 0 h 440"/>
                  <a:gd name="T6" fmla="*/ 732 w 780"/>
                  <a:gd name="T7" fmla="*/ 0 h 440"/>
                  <a:gd name="T8" fmla="*/ 775 w 780"/>
                  <a:gd name="T9" fmla="*/ 27 h 440"/>
                  <a:gd name="T10" fmla="*/ 416 w 780"/>
                  <a:gd name="T11" fmla="*/ 240 h 440"/>
                  <a:gd name="T12" fmla="*/ 416 w 780"/>
                  <a:gd name="T13" fmla="*/ 241 h 440"/>
                  <a:gd name="T14" fmla="*/ 390 w 780"/>
                  <a:gd name="T15" fmla="*/ 247 h 440"/>
                  <a:gd name="T16" fmla="*/ 364 w 780"/>
                  <a:gd name="T17" fmla="*/ 241 h 440"/>
                  <a:gd name="T18" fmla="*/ 780 w 780"/>
                  <a:gd name="T19" fmla="*/ 324 h 440"/>
                  <a:gd name="T20" fmla="*/ 780 w 780"/>
                  <a:gd name="T21" fmla="*/ 66 h 440"/>
                  <a:gd name="T22" fmla="*/ 563 w 780"/>
                  <a:gd name="T23" fmla="*/ 195 h 440"/>
                  <a:gd name="T24" fmla="*/ 780 w 780"/>
                  <a:gd name="T25" fmla="*/ 324 h 440"/>
                  <a:gd name="T26" fmla="*/ 0 w 780"/>
                  <a:gd name="T27" fmla="*/ 392 h 440"/>
                  <a:gd name="T28" fmla="*/ 48 w 780"/>
                  <a:gd name="T29" fmla="*/ 440 h 440"/>
                  <a:gd name="T30" fmla="*/ 732 w 780"/>
                  <a:gd name="T31" fmla="*/ 440 h 440"/>
                  <a:gd name="T32" fmla="*/ 780 w 780"/>
                  <a:gd name="T33" fmla="*/ 392 h 440"/>
                  <a:gd name="T34" fmla="*/ 780 w 780"/>
                  <a:gd name="T35" fmla="*/ 366 h 440"/>
                  <a:gd name="T36" fmla="*/ 528 w 780"/>
                  <a:gd name="T37" fmla="*/ 216 h 440"/>
                  <a:gd name="T38" fmla="*/ 435 w 780"/>
                  <a:gd name="T39" fmla="*/ 271 h 440"/>
                  <a:gd name="T40" fmla="*/ 390 w 780"/>
                  <a:gd name="T41" fmla="*/ 283 h 440"/>
                  <a:gd name="T42" fmla="*/ 390 w 780"/>
                  <a:gd name="T43" fmla="*/ 283 h 440"/>
                  <a:gd name="T44" fmla="*/ 344 w 780"/>
                  <a:gd name="T45" fmla="*/ 271 h 440"/>
                  <a:gd name="T46" fmla="*/ 252 w 780"/>
                  <a:gd name="T47" fmla="*/ 216 h 440"/>
                  <a:gd name="T48" fmla="*/ 0 w 780"/>
                  <a:gd name="T49" fmla="*/ 366 h 440"/>
                  <a:gd name="T50" fmla="*/ 0 w 780"/>
                  <a:gd name="T51" fmla="*/ 392 h 440"/>
                  <a:gd name="T52" fmla="*/ 217 w 780"/>
                  <a:gd name="T53" fmla="*/ 195 h 440"/>
                  <a:gd name="T54" fmla="*/ 0 w 780"/>
                  <a:gd name="T55" fmla="*/ 66 h 440"/>
                  <a:gd name="T56" fmla="*/ 0 w 780"/>
                  <a:gd name="T57" fmla="*/ 324 h 440"/>
                  <a:gd name="T58" fmla="*/ 217 w 780"/>
                  <a:gd name="T59" fmla="*/ 195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0" h="440">
                    <a:moveTo>
                      <a:pt x="364" y="241"/>
                    </a:moveTo>
                    <a:cubicBezTo>
                      <a:pt x="5" y="27"/>
                      <a:pt x="5" y="27"/>
                      <a:pt x="5" y="27"/>
                    </a:cubicBezTo>
                    <a:cubicBezTo>
                      <a:pt x="13" y="11"/>
                      <a:pt x="29" y="0"/>
                      <a:pt x="48" y="0"/>
                    </a:cubicBezTo>
                    <a:cubicBezTo>
                      <a:pt x="732" y="0"/>
                      <a:pt x="732" y="0"/>
                      <a:pt x="732" y="0"/>
                    </a:cubicBezTo>
                    <a:cubicBezTo>
                      <a:pt x="751" y="0"/>
                      <a:pt x="767" y="11"/>
                      <a:pt x="775" y="27"/>
                    </a:cubicBezTo>
                    <a:cubicBezTo>
                      <a:pt x="416" y="240"/>
                      <a:pt x="416" y="240"/>
                      <a:pt x="416" y="240"/>
                    </a:cubicBezTo>
                    <a:cubicBezTo>
                      <a:pt x="416" y="241"/>
                      <a:pt x="416" y="241"/>
                      <a:pt x="416" y="241"/>
                    </a:cubicBezTo>
                    <a:cubicBezTo>
                      <a:pt x="409" y="245"/>
                      <a:pt x="400" y="247"/>
                      <a:pt x="390" y="247"/>
                    </a:cubicBezTo>
                    <a:cubicBezTo>
                      <a:pt x="380" y="247"/>
                      <a:pt x="370" y="245"/>
                      <a:pt x="364" y="241"/>
                    </a:cubicBezTo>
                    <a:close/>
                    <a:moveTo>
                      <a:pt x="780" y="324"/>
                    </a:moveTo>
                    <a:cubicBezTo>
                      <a:pt x="780" y="66"/>
                      <a:pt x="780" y="66"/>
                      <a:pt x="780" y="66"/>
                    </a:cubicBezTo>
                    <a:cubicBezTo>
                      <a:pt x="563" y="195"/>
                      <a:pt x="563" y="195"/>
                      <a:pt x="563" y="195"/>
                    </a:cubicBezTo>
                    <a:lnTo>
                      <a:pt x="780" y="324"/>
                    </a:lnTo>
                    <a:close/>
                    <a:moveTo>
                      <a:pt x="0" y="392"/>
                    </a:moveTo>
                    <a:cubicBezTo>
                      <a:pt x="0" y="419"/>
                      <a:pt x="21" y="440"/>
                      <a:pt x="48" y="440"/>
                    </a:cubicBezTo>
                    <a:cubicBezTo>
                      <a:pt x="732" y="440"/>
                      <a:pt x="732" y="440"/>
                      <a:pt x="732" y="440"/>
                    </a:cubicBezTo>
                    <a:cubicBezTo>
                      <a:pt x="758" y="440"/>
                      <a:pt x="780" y="419"/>
                      <a:pt x="780" y="392"/>
                    </a:cubicBezTo>
                    <a:cubicBezTo>
                      <a:pt x="780" y="366"/>
                      <a:pt x="780" y="366"/>
                      <a:pt x="780" y="366"/>
                    </a:cubicBezTo>
                    <a:cubicBezTo>
                      <a:pt x="528" y="216"/>
                      <a:pt x="528" y="216"/>
                      <a:pt x="528" y="216"/>
                    </a:cubicBezTo>
                    <a:cubicBezTo>
                      <a:pt x="435" y="271"/>
                      <a:pt x="435" y="271"/>
                      <a:pt x="435" y="271"/>
                    </a:cubicBezTo>
                    <a:cubicBezTo>
                      <a:pt x="423" y="279"/>
                      <a:pt x="407" y="283"/>
                      <a:pt x="390" y="283"/>
                    </a:cubicBezTo>
                    <a:cubicBezTo>
                      <a:pt x="390" y="283"/>
                      <a:pt x="390" y="283"/>
                      <a:pt x="390" y="283"/>
                    </a:cubicBezTo>
                    <a:cubicBezTo>
                      <a:pt x="373" y="283"/>
                      <a:pt x="357" y="279"/>
                      <a:pt x="344" y="271"/>
                    </a:cubicBezTo>
                    <a:cubicBezTo>
                      <a:pt x="252" y="216"/>
                      <a:pt x="252" y="216"/>
                      <a:pt x="252" y="216"/>
                    </a:cubicBezTo>
                    <a:cubicBezTo>
                      <a:pt x="0" y="366"/>
                      <a:pt x="0" y="366"/>
                      <a:pt x="0" y="366"/>
                    </a:cubicBezTo>
                    <a:lnTo>
                      <a:pt x="0" y="392"/>
                    </a:lnTo>
                    <a:close/>
                    <a:moveTo>
                      <a:pt x="217" y="195"/>
                    </a:moveTo>
                    <a:cubicBezTo>
                      <a:pt x="0" y="66"/>
                      <a:pt x="0" y="66"/>
                      <a:pt x="0" y="66"/>
                    </a:cubicBezTo>
                    <a:cubicBezTo>
                      <a:pt x="0" y="324"/>
                      <a:pt x="0" y="324"/>
                      <a:pt x="0" y="324"/>
                    </a:cubicBezTo>
                    <a:lnTo>
                      <a:pt x="217" y="195"/>
                    </a:lnTo>
                    <a:close/>
                  </a:path>
                </a:pathLst>
              </a:custGeom>
              <a:solidFill>
                <a:srgbClr val="004A82"/>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071" tIns="43900" rIns="0" bIns="43900" numCol="1" spcCol="0" rtlCol="0" fromWordArt="0" anchor="ctr" anchorCtr="0" forceAA="0" compatLnSpc="1">
                <a:prstTxWarp prst="textNoShape">
                  <a:avLst/>
                </a:prstTxWarp>
                <a:noAutofit/>
              </a:bodyPr>
              <a:lstStyle/>
              <a:p>
                <a:pPr defTabSz="895302">
                  <a:lnSpc>
                    <a:spcPct val="90000"/>
                  </a:lnSpc>
                  <a:spcAft>
                    <a:spcPts val="576"/>
                  </a:spcAft>
                  <a:defRPr/>
                </a:pPr>
                <a:endParaRPr lang="en-US" sz="1342" b="1" dirty="0">
                  <a:gradFill>
                    <a:gsLst>
                      <a:gs pos="50427">
                        <a:srgbClr val="FFFFFF"/>
                      </a:gs>
                      <a:gs pos="30000">
                        <a:srgbClr val="FFFFFF"/>
                      </a:gs>
                    </a:gsLst>
                    <a:lin ang="5400000" scaled="0"/>
                  </a:gradFill>
                  <a:latin typeface="Segoe UI"/>
                </a:endParaRPr>
              </a:p>
            </p:txBody>
          </p:sp>
        </p:grpSp>
        <p:grpSp>
          <p:nvGrpSpPr>
            <p:cNvPr id="25" name="Group 24"/>
            <p:cNvGrpSpPr/>
            <p:nvPr/>
          </p:nvGrpSpPr>
          <p:grpSpPr>
            <a:xfrm>
              <a:off x="9239250" y="3244851"/>
              <a:ext cx="601663" cy="1137278"/>
              <a:chOff x="9375776" y="3244851"/>
              <a:chExt cx="465137" cy="879213"/>
            </a:xfrm>
          </p:grpSpPr>
          <p:sp>
            <p:nvSpPr>
              <p:cNvPr id="27" name="Freeform 5"/>
              <p:cNvSpPr>
                <a:spLocks/>
              </p:cNvSpPr>
              <p:nvPr/>
            </p:nvSpPr>
            <p:spPr bwMode="auto">
              <a:xfrm>
                <a:off x="9639301" y="3300413"/>
                <a:ext cx="11113" cy="168275"/>
              </a:xfrm>
              <a:custGeom>
                <a:avLst/>
                <a:gdLst>
                  <a:gd name="T0" fmla="*/ 1 w 2"/>
                  <a:gd name="T1" fmla="*/ 0 h 30"/>
                  <a:gd name="T2" fmla="*/ 2 w 2"/>
                  <a:gd name="T3" fmla="*/ 2 h 30"/>
                  <a:gd name="T4" fmla="*/ 2 w 2"/>
                  <a:gd name="T5" fmla="*/ 29 h 30"/>
                  <a:gd name="T6" fmla="*/ 1 w 2"/>
                  <a:gd name="T7" fmla="*/ 30 h 30"/>
                  <a:gd name="T8" fmla="*/ 0 w 2"/>
                  <a:gd name="T9" fmla="*/ 29 h 30"/>
                  <a:gd name="T10" fmla="*/ 0 w 2"/>
                  <a:gd name="T11" fmla="*/ 2 h 30"/>
                  <a:gd name="T12" fmla="*/ 1 w 2"/>
                  <a:gd name="T13" fmla="*/ 0 h 30"/>
                </a:gdLst>
                <a:ahLst/>
                <a:cxnLst>
                  <a:cxn ang="0">
                    <a:pos x="T0" y="T1"/>
                  </a:cxn>
                  <a:cxn ang="0">
                    <a:pos x="T2" y="T3"/>
                  </a:cxn>
                  <a:cxn ang="0">
                    <a:pos x="T4" y="T5"/>
                  </a:cxn>
                  <a:cxn ang="0">
                    <a:pos x="T6" y="T7"/>
                  </a:cxn>
                  <a:cxn ang="0">
                    <a:pos x="T8" y="T9"/>
                  </a:cxn>
                  <a:cxn ang="0">
                    <a:pos x="T10" y="T11"/>
                  </a:cxn>
                  <a:cxn ang="0">
                    <a:pos x="T12" y="T13"/>
                  </a:cxn>
                </a:cxnLst>
                <a:rect l="0" t="0" r="r" b="b"/>
                <a:pathLst>
                  <a:path w="2" h="30">
                    <a:moveTo>
                      <a:pt x="1" y="0"/>
                    </a:moveTo>
                    <a:cubicBezTo>
                      <a:pt x="1" y="0"/>
                      <a:pt x="2" y="1"/>
                      <a:pt x="2" y="2"/>
                    </a:cubicBezTo>
                    <a:cubicBezTo>
                      <a:pt x="2" y="29"/>
                      <a:pt x="2" y="29"/>
                      <a:pt x="2" y="29"/>
                    </a:cubicBezTo>
                    <a:cubicBezTo>
                      <a:pt x="2" y="30"/>
                      <a:pt x="1" y="30"/>
                      <a:pt x="1" y="30"/>
                    </a:cubicBezTo>
                    <a:cubicBezTo>
                      <a:pt x="0" y="30"/>
                      <a:pt x="0" y="30"/>
                      <a:pt x="0" y="29"/>
                    </a:cubicBezTo>
                    <a:cubicBezTo>
                      <a:pt x="0" y="2"/>
                      <a:pt x="0" y="2"/>
                      <a:pt x="0" y="2"/>
                    </a:cubicBezTo>
                    <a:cubicBezTo>
                      <a:pt x="0" y="1"/>
                      <a:pt x="0" y="0"/>
                      <a:pt x="1"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000000"/>
                  </a:solidFill>
                  <a:latin typeface="Segoe UI"/>
                </a:endParaRPr>
              </a:p>
            </p:txBody>
          </p:sp>
          <p:sp>
            <p:nvSpPr>
              <p:cNvPr id="28" name="Freeform 6"/>
              <p:cNvSpPr>
                <a:spLocks/>
              </p:cNvSpPr>
              <p:nvPr/>
            </p:nvSpPr>
            <p:spPr bwMode="auto">
              <a:xfrm>
                <a:off x="9605963" y="3244851"/>
                <a:ext cx="17463" cy="223838"/>
              </a:xfrm>
              <a:custGeom>
                <a:avLst/>
                <a:gdLst>
                  <a:gd name="T0" fmla="*/ 2 w 3"/>
                  <a:gd name="T1" fmla="*/ 0 h 40"/>
                  <a:gd name="T2" fmla="*/ 3 w 3"/>
                  <a:gd name="T3" fmla="*/ 2 h 40"/>
                  <a:gd name="T4" fmla="*/ 3 w 3"/>
                  <a:gd name="T5" fmla="*/ 39 h 40"/>
                  <a:gd name="T6" fmla="*/ 2 w 3"/>
                  <a:gd name="T7" fmla="*/ 40 h 40"/>
                  <a:gd name="T8" fmla="*/ 0 w 3"/>
                  <a:gd name="T9" fmla="*/ 39 h 40"/>
                  <a:gd name="T10" fmla="*/ 0 w 3"/>
                  <a:gd name="T11" fmla="*/ 2 h 40"/>
                  <a:gd name="T12" fmla="*/ 2 w 3"/>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3" h="40">
                    <a:moveTo>
                      <a:pt x="2" y="0"/>
                    </a:moveTo>
                    <a:cubicBezTo>
                      <a:pt x="2" y="0"/>
                      <a:pt x="3" y="1"/>
                      <a:pt x="3" y="2"/>
                    </a:cubicBezTo>
                    <a:cubicBezTo>
                      <a:pt x="3" y="39"/>
                      <a:pt x="3" y="39"/>
                      <a:pt x="3" y="39"/>
                    </a:cubicBezTo>
                    <a:cubicBezTo>
                      <a:pt x="3" y="40"/>
                      <a:pt x="2" y="40"/>
                      <a:pt x="2" y="40"/>
                    </a:cubicBezTo>
                    <a:cubicBezTo>
                      <a:pt x="1" y="40"/>
                      <a:pt x="0" y="40"/>
                      <a:pt x="0" y="39"/>
                    </a:cubicBezTo>
                    <a:cubicBezTo>
                      <a:pt x="0" y="2"/>
                      <a:pt x="0" y="2"/>
                      <a:pt x="0" y="2"/>
                    </a:cubicBezTo>
                    <a:cubicBezTo>
                      <a:pt x="0" y="1"/>
                      <a:pt x="1" y="0"/>
                      <a:pt x="2"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000000"/>
                  </a:solidFill>
                  <a:latin typeface="Segoe UI"/>
                </a:endParaRPr>
              </a:p>
            </p:txBody>
          </p:sp>
          <p:sp>
            <p:nvSpPr>
              <p:cNvPr id="29" name="Freeform 7"/>
              <p:cNvSpPr>
                <a:spLocks/>
              </p:cNvSpPr>
              <p:nvPr/>
            </p:nvSpPr>
            <p:spPr bwMode="auto">
              <a:xfrm>
                <a:off x="9577388" y="3300413"/>
                <a:ext cx="11113" cy="168275"/>
              </a:xfrm>
              <a:custGeom>
                <a:avLst/>
                <a:gdLst>
                  <a:gd name="T0" fmla="*/ 1 w 2"/>
                  <a:gd name="T1" fmla="*/ 0 h 30"/>
                  <a:gd name="T2" fmla="*/ 2 w 2"/>
                  <a:gd name="T3" fmla="*/ 2 h 30"/>
                  <a:gd name="T4" fmla="*/ 2 w 2"/>
                  <a:gd name="T5" fmla="*/ 29 h 30"/>
                  <a:gd name="T6" fmla="*/ 1 w 2"/>
                  <a:gd name="T7" fmla="*/ 30 h 30"/>
                  <a:gd name="T8" fmla="*/ 0 w 2"/>
                  <a:gd name="T9" fmla="*/ 29 h 30"/>
                  <a:gd name="T10" fmla="*/ 0 w 2"/>
                  <a:gd name="T11" fmla="*/ 2 h 30"/>
                  <a:gd name="T12" fmla="*/ 1 w 2"/>
                  <a:gd name="T13" fmla="*/ 0 h 30"/>
                </a:gdLst>
                <a:ahLst/>
                <a:cxnLst>
                  <a:cxn ang="0">
                    <a:pos x="T0" y="T1"/>
                  </a:cxn>
                  <a:cxn ang="0">
                    <a:pos x="T2" y="T3"/>
                  </a:cxn>
                  <a:cxn ang="0">
                    <a:pos x="T4" y="T5"/>
                  </a:cxn>
                  <a:cxn ang="0">
                    <a:pos x="T6" y="T7"/>
                  </a:cxn>
                  <a:cxn ang="0">
                    <a:pos x="T8" y="T9"/>
                  </a:cxn>
                  <a:cxn ang="0">
                    <a:pos x="T10" y="T11"/>
                  </a:cxn>
                  <a:cxn ang="0">
                    <a:pos x="T12" y="T13"/>
                  </a:cxn>
                </a:cxnLst>
                <a:rect l="0" t="0" r="r" b="b"/>
                <a:pathLst>
                  <a:path w="2" h="30">
                    <a:moveTo>
                      <a:pt x="1" y="0"/>
                    </a:moveTo>
                    <a:cubicBezTo>
                      <a:pt x="2" y="0"/>
                      <a:pt x="2" y="1"/>
                      <a:pt x="2" y="2"/>
                    </a:cubicBezTo>
                    <a:cubicBezTo>
                      <a:pt x="2" y="29"/>
                      <a:pt x="2" y="29"/>
                      <a:pt x="2" y="29"/>
                    </a:cubicBezTo>
                    <a:cubicBezTo>
                      <a:pt x="2" y="30"/>
                      <a:pt x="2" y="30"/>
                      <a:pt x="1" y="30"/>
                    </a:cubicBezTo>
                    <a:cubicBezTo>
                      <a:pt x="1" y="30"/>
                      <a:pt x="0" y="30"/>
                      <a:pt x="0" y="29"/>
                    </a:cubicBezTo>
                    <a:cubicBezTo>
                      <a:pt x="0" y="2"/>
                      <a:pt x="0" y="2"/>
                      <a:pt x="0" y="2"/>
                    </a:cubicBezTo>
                    <a:cubicBezTo>
                      <a:pt x="0" y="1"/>
                      <a:pt x="1" y="0"/>
                      <a:pt x="1"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000000"/>
                  </a:solidFill>
                  <a:latin typeface="Segoe UI"/>
                </a:endParaRPr>
              </a:p>
            </p:txBody>
          </p:sp>
          <p:sp>
            <p:nvSpPr>
              <p:cNvPr id="30" name="Freeform 37"/>
              <p:cNvSpPr>
                <a:spLocks/>
              </p:cNvSpPr>
              <p:nvPr/>
            </p:nvSpPr>
            <p:spPr bwMode="auto">
              <a:xfrm>
                <a:off x="9375776" y="3608388"/>
                <a:ext cx="241300" cy="252413"/>
              </a:xfrm>
              <a:custGeom>
                <a:avLst/>
                <a:gdLst>
                  <a:gd name="T0" fmla="*/ 42 w 43"/>
                  <a:gd name="T1" fmla="*/ 45 h 45"/>
                  <a:gd name="T2" fmla="*/ 41 w 43"/>
                  <a:gd name="T3" fmla="*/ 44 h 45"/>
                  <a:gd name="T4" fmla="*/ 0 w 43"/>
                  <a:gd name="T5" fmla="*/ 2 h 45"/>
                  <a:gd name="T6" fmla="*/ 0 w 43"/>
                  <a:gd name="T7" fmla="*/ 0 h 45"/>
                  <a:gd name="T8" fmla="*/ 2 w 43"/>
                  <a:gd name="T9" fmla="*/ 0 h 45"/>
                  <a:gd name="T10" fmla="*/ 42 w 43"/>
                  <a:gd name="T11" fmla="*/ 43 h 45"/>
                  <a:gd name="T12" fmla="*/ 42 w 43"/>
                  <a:gd name="T13" fmla="*/ 44 h 45"/>
                  <a:gd name="T14" fmla="*/ 42 w 43"/>
                  <a:gd name="T15" fmla="*/ 45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45">
                    <a:moveTo>
                      <a:pt x="42" y="45"/>
                    </a:moveTo>
                    <a:cubicBezTo>
                      <a:pt x="41" y="45"/>
                      <a:pt x="41" y="45"/>
                      <a:pt x="41" y="44"/>
                    </a:cubicBezTo>
                    <a:cubicBezTo>
                      <a:pt x="0" y="2"/>
                      <a:pt x="0" y="2"/>
                      <a:pt x="0" y="2"/>
                    </a:cubicBezTo>
                    <a:cubicBezTo>
                      <a:pt x="0" y="1"/>
                      <a:pt x="0" y="1"/>
                      <a:pt x="0" y="0"/>
                    </a:cubicBezTo>
                    <a:cubicBezTo>
                      <a:pt x="1" y="0"/>
                      <a:pt x="1" y="0"/>
                      <a:pt x="2" y="0"/>
                    </a:cubicBezTo>
                    <a:cubicBezTo>
                      <a:pt x="42" y="43"/>
                      <a:pt x="42" y="43"/>
                      <a:pt x="42" y="43"/>
                    </a:cubicBezTo>
                    <a:cubicBezTo>
                      <a:pt x="43" y="43"/>
                      <a:pt x="43" y="44"/>
                      <a:pt x="42" y="44"/>
                    </a:cubicBezTo>
                    <a:cubicBezTo>
                      <a:pt x="42" y="45"/>
                      <a:pt x="42" y="45"/>
                      <a:pt x="42" y="45"/>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000000"/>
                  </a:solidFill>
                  <a:latin typeface="Segoe UI"/>
                </a:endParaRPr>
              </a:p>
            </p:txBody>
          </p:sp>
          <p:sp>
            <p:nvSpPr>
              <p:cNvPr id="31" name="Freeform 38"/>
              <p:cNvSpPr>
                <a:spLocks/>
              </p:cNvSpPr>
              <p:nvPr/>
            </p:nvSpPr>
            <p:spPr bwMode="auto">
              <a:xfrm>
                <a:off x="9471026" y="3602038"/>
                <a:ext cx="146050" cy="258763"/>
              </a:xfrm>
              <a:custGeom>
                <a:avLst/>
                <a:gdLst>
                  <a:gd name="T0" fmla="*/ 25 w 26"/>
                  <a:gd name="T1" fmla="*/ 46 h 46"/>
                  <a:gd name="T2" fmla="*/ 24 w 26"/>
                  <a:gd name="T3" fmla="*/ 45 h 46"/>
                  <a:gd name="T4" fmla="*/ 0 w 26"/>
                  <a:gd name="T5" fmla="*/ 2 h 46"/>
                  <a:gd name="T6" fmla="*/ 0 w 26"/>
                  <a:gd name="T7" fmla="*/ 0 h 46"/>
                  <a:gd name="T8" fmla="*/ 1 w 26"/>
                  <a:gd name="T9" fmla="*/ 1 h 46"/>
                  <a:gd name="T10" fmla="*/ 25 w 26"/>
                  <a:gd name="T11" fmla="*/ 44 h 46"/>
                  <a:gd name="T12" fmla="*/ 25 w 26"/>
                  <a:gd name="T13" fmla="*/ 46 h 46"/>
                  <a:gd name="T14" fmla="*/ 25 w 26"/>
                  <a:gd name="T15" fmla="*/ 46 h 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46">
                    <a:moveTo>
                      <a:pt x="25" y="46"/>
                    </a:moveTo>
                    <a:cubicBezTo>
                      <a:pt x="24" y="46"/>
                      <a:pt x="24" y="45"/>
                      <a:pt x="24" y="45"/>
                    </a:cubicBezTo>
                    <a:cubicBezTo>
                      <a:pt x="0" y="2"/>
                      <a:pt x="0" y="2"/>
                      <a:pt x="0" y="2"/>
                    </a:cubicBezTo>
                    <a:cubicBezTo>
                      <a:pt x="0" y="1"/>
                      <a:pt x="0" y="1"/>
                      <a:pt x="0" y="0"/>
                    </a:cubicBezTo>
                    <a:cubicBezTo>
                      <a:pt x="1" y="0"/>
                      <a:pt x="1" y="0"/>
                      <a:pt x="1" y="1"/>
                    </a:cubicBezTo>
                    <a:cubicBezTo>
                      <a:pt x="25" y="44"/>
                      <a:pt x="25" y="44"/>
                      <a:pt x="25" y="44"/>
                    </a:cubicBezTo>
                    <a:cubicBezTo>
                      <a:pt x="26" y="45"/>
                      <a:pt x="25" y="45"/>
                      <a:pt x="25" y="46"/>
                    </a:cubicBezTo>
                    <a:cubicBezTo>
                      <a:pt x="25" y="46"/>
                      <a:pt x="25" y="46"/>
                      <a:pt x="25" y="46"/>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000000"/>
                  </a:solidFill>
                  <a:latin typeface="Segoe UI"/>
                </a:endParaRPr>
              </a:p>
            </p:txBody>
          </p:sp>
          <p:sp>
            <p:nvSpPr>
              <p:cNvPr id="32" name="Freeform 39"/>
              <p:cNvSpPr>
                <a:spLocks/>
              </p:cNvSpPr>
              <p:nvPr/>
            </p:nvSpPr>
            <p:spPr bwMode="auto">
              <a:xfrm>
                <a:off x="9561513" y="3602038"/>
                <a:ext cx="55563" cy="258763"/>
              </a:xfrm>
              <a:custGeom>
                <a:avLst/>
                <a:gdLst>
                  <a:gd name="T0" fmla="*/ 9 w 10"/>
                  <a:gd name="T1" fmla="*/ 46 h 46"/>
                  <a:gd name="T2" fmla="*/ 8 w 10"/>
                  <a:gd name="T3" fmla="*/ 45 h 46"/>
                  <a:gd name="T4" fmla="*/ 0 w 10"/>
                  <a:gd name="T5" fmla="*/ 1 h 46"/>
                  <a:gd name="T6" fmla="*/ 0 w 10"/>
                  <a:gd name="T7" fmla="*/ 0 h 46"/>
                  <a:gd name="T8" fmla="*/ 2 w 10"/>
                  <a:gd name="T9" fmla="*/ 1 h 46"/>
                  <a:gd name="T10" fmla="*/ 9 w 10"/>
                  <a:gd name="T11" fmla="*/ 45 h 46"/>
                  <a:gd name="T12" fmla="*/ 9 w 10"/>
                  <a:gd name="T13" fmla="*/ 46 h 46"/>
                  <a:gd name="T14" fmla="*/ 9 w 10"/>
                  <a:gd name="T15" fmla="*/ 46 h 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46">
                    <a:moveTo>
                      <a:pt x="9" y="46"/>
                    </a:moveTo>
                    <a:cubicBezTo>
                      <a:pt x="8" y="46"/>
                      <a:pt x="8" y="45"/>
                      <a:pt x="8" y="45"/>
                    </a:cubicBezTo>
                    <a:cubicBezTo>
                      <a:pt x="0" y="1"/>
                      <a:pt x="0" y="1"/>
                      <a:pt x="0" y="1"/>
                    </a:cubicBezTo>
                    <a:cubicBezTo>
                      <a:pt x="0" y="1"/>
                      <a:pt x="0" y="0"/>
                      <a:pt x="0" y="0"/>
                    </a:cubicBezTo>
                    <a:cubicBezTo>
                      <a:pt x="1" y="0"/>
                      <a:pt x="1" y="1"/>
                      <a:pt x="2" y="1"/>
                    </a:cubicBezTo>
                    <a:cubicBezTo>
                      <a:pt x="9" y="45"/>
                      <a:pt x="9" y="45"/>
                      <a:pt x="9" y="45"/>
                    </a:cubicBezTo>
                    <a:cubicBezTo>
                      <a:pt x="10" y="45"/>
                      <a:pt x="9" y="46"/>
                      <a:pt x="9" y="46"/>
                    </a:cubicBezTo>
                    <a:cubicBezTo>
                      <a:pt x="9" y="46"/>
                      <a:pt x="9" y="46"/>
                      <a:pt x="9" y="46"/>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000000"/>
                  </a:solidFill>
                  <a:latin typeface="Segoe UI"/>
                </a:endParaRPr>
              </a:p>
            </p:txBody>
          </p:sp>
          <p:sp>
            <p:nvSpPr>
              <p:cNvPr id="33" name="Freeform 40"/>
              <p:cNvSpPr>
                <a:spLocks/>
              </p:cNvSpPr>
              <p:nvPr/>
            </p:nvSpPr>
            <p:spPr bwMode="auto">
              <a:xfrm>
                <a:off x="9605963" y="3602038"/>
                <a:ext cx="55563" cy="258763"/>
              </a:xfrm>
              <a:custGeom>
                <a:avLst/>
                <a:gdLst>
                  <a:gd name="T0" fmla="*/ 1 w 10"/>
                  <a:gd name="T1" fmla="*/ 46 h 46"/>
                  <a:gd name="T2" fmla="*/ 0 w 10"/>
                  <a:gd name="T3" fmla="*/ 46 h 46"/>
                  <a:gd name="T4" fmla="*/ 0 w 10"/>
                  <a:gd name="T5" fmla="*/ 45 h 46"/>
                  <a:gd name="T6" fmla="*/ 8 w 10"/>
                  <a:gd name="T7" fmla="*/ 1 h 46"/>
                  <a:gd name="T8" fmla="*/ 9 w 10"/>
                  <a:gd name="T9" fmla="*/ 0 h 46"/>
                  <a:gd name="T10" fmla="*/ 9 w 10"/>
                  <a:gd name="T11" fmla="*/ 1 h 46"/>
                  <a:gd name="T12" fmla="*/ 1 w 10"/>
                  <a:gd name="T13" fmla="*/ 45 h 46"/>
                  <a:gd name="T14" fmla="*/ 1 w 10"/>
                  <a:gd name="T15" fmla="*/ 46 h 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46">
                    <a:moveTo>
                      <a:pt x="1" y="46"/>
                    </a:moveTo>
                    <a:cubicBezTo>
                      <a:pt x="1" y="46"/>
                      <a:pt x="0" y="46"/>
                      <a:pt x="0" y="46"/>
                    </a:cubicBezTo>
                    <a:cubicBezTo>
                      <a:pt x="0" y="46"/>
                      <a:pt x="0" y="45"/>
                      <a:pt x="0" y="45"/>
                    </a:cubicBezTo>
                    <a:cubicBezTo>
                      <a:pt x="8" y="1"/>
                      <a:pt x="8" y="1"/>
                      <a:pt x="8" y="1"/>
                    </a:cubicBezTo>
                    <a:cubicBezTo>
                      <a:pt x="8" y="1"/>
                      <a:pt x="8" y="0"/>
                      <a:pt x="9" y="0"/>
                    </a:cubicBezTo>
                    <a:cubicBezTo>
                      <a:pt x="9" y="0"/>
                      <a:pt x="10" y="1"/>
                      <a:pt x="9" y="1"/>
                    </a:cubicBezTo>
                    <a:cubicBezTo>
                      <a:pt x="1" y="45"/>
                      <a:pt x="1" y="45"/>
                      <a:pt x="1" y="45"/>
                    </a:cubicBezTo>
                    <a:cubicBezTo>
                      <a:pt x="1" y="45"/>
                      <a:pt x="1" y="46"/>
                      <a:pt x="1" y="46"/>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000000"/>
                  </a:solidFill>
                  <a:latin typeface="Segoe UI"/>
                </a:endParaRPr>
              </a:p>
            </p:txBody>
          </p:sp>
          <p:sp>
            <p:nvSpPr>
              <p:cNvPr id="34" name="Freeform 41"/>
              <p:cNvSpPr>
                <a:spLocks/>
              </p:cNvSpPr>
              <p:nvPr/>
            </p:nvSpPr>
            <p:spPr bwMode="auto">
              <a:xfrm>
                <a:off x="9599613" y="3602038"/>
                <a:ext cx="152400" cy="258763"/>
              </a:xfrm>
              <a:custGeom>
                <a:avLst/>
                <a:gdLst>
                  <a:gd name="T0" fmla="*/ 2 w 27"/>
                  <a:gd name="T1" fmla="*/ 46 h 46"/>
                  <a:gd name="T2" fmla="*/ 1 w 27"/>
                  <a:gd name="T3" fmla="*/ 46 h 46"/>
                  <a:gd name="T4" fmla="*/ 1 w 27"/>
                  <a:gd name="T5" fmla="*/ 44 h 46"/>
                  <a:gd name="T6" fmla="*/ 25 w 27"/>
                  <a:gd name="T7" fmla="*/ 1 h 46"/>
                  <a:gd name="T8" fmla="*/ 26 w 27"/>
                  <a:gd name="T9" fmla="*/ 0 h 46"/>
                  <a:gd name="T10" fmla="*/ 26 w 27"/>
                  <a:gd name="T11" fmla="*/ 2 h 46"/>
                  <a:gd name="T12" fmla="*/ 2 w 27"/>
                  <a:gd name="T13" fmla="*/ 45 h 46"/>
                  <a:gd name="T14" fmla="*/ 2 w 27"/>
                  <a:gd name="T15" fmla="*/ 46 h 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 h="46">
                    <a:moveTo>
                      <a:pt x="2" y="46"/>
                    </a:moveTo>
                    <a:cubicBezTo>
                      <a:pt x="1" y="46"/>
                      <a:pt x="1" y="46"/>
                      <a:pt x="1" y="46"/>
                    </a:cubicBezTo>
                    <a:cubicBezTo>
                      <a:pt x="1" y="45"/>
                      <a:pt x="0" y="45"/>
                      <a:pt x="1" y="44"/>
                    </a:cubicBezTo>
                    <a:cubicBezTo>
                      <a:pt x="25" y="1"/>
                      <a:pt x="25" y="1"/>
                      <a:pt x="25" y="1"/>
                    </a:cubicBezTo>
                    <a:cubicBezTo>
                      <a:pt x="25" y="0"/>
                      <a:pt x="26" y="0"/>
                      <a:pt x="26" y="0"/>
                    </a:cubicBezTo>
                    <a:cubicBezTo>
                      <a:pt x="26" y="1"/>
                      <a:pt x="27" y="1"/>
                      <a:pt x="26" y="2"/>
                    </a:cubicBezTo>
                    <a:cubicBezTo>
                      <a:pt x="2" y="45"/>
                      <a:pt x="2" y="45"/>
                      <a:pt x="2" y="45"/>
                    </a:cubicBezTo>
                    <a:cubicBezTo>
                      <a:pt x="2" y="45"/>
                      <a:pt x="2" y="46"/>
                      <a:pt x="2" y="46"/>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000000"/>
                  </a:solidFill>
                  <a:latin typeface="Segoe UI"/>
                </a:endParaRPr>
              </a:p>
            </p:txBody>
          </p:sp>
          <p:sp>
            <p:nvSpPr>
              <p:cNvPr id="35" name="Freeform 42"/>
              <p:cNvSpPr>
                <a:spLocks/>
              </p:cNvSpPr>
              <p:nvPr/>
            </p:nvSpPr>
            <p:spPr bwMode="auto">
              <a:xfrm>
                <a:off x="9605963" y="3608388"/>
                <a:ext cx="234950" cy="252413"/>
              </a:xfrm>
              <a:custGeom>
                <a:avLst/>
                <a:gdLst>
                  <a:gd name="T0" fmla="*/ 1 w 42"/>
                  <a:gd name="T1" fmla="*/ 45 h 45"/>
                  <a:gd name="T2" fmla="*/ 0 w 42"/>
                  <a:gd name="T3" fmla="*/ 44 h 45"/>
                  <a:gd name="T4" fmla="*/ 0 w 42"/>
                  <a:gd name="T5" fmla="*/ 43 h 45"/>
                  <a:gd name="T6" fmla="*/ 40 w 42"/>
                  <a:gd name="T7" fmla="*/ 0 h 45"/>
                  <a:gd name="T8" fmla="*/ 42 w 42"/>
                  <a:gd name="T9" fmla="*/ 0 h 45"/>
                  <a:gd name="T10" fmla="*/ 42 w 42"/>
                  <a:gd name="T11" fmla="*/ 2 h 45"/>
                  <a:gd name="T12" fmla="*/ 1 w 42"/>
                  <a:gd name="T13" fmla="*/ 44 h 45"/>
                  <a:gd name="T14" fmla="*/ 1 w 42"/>
                  <a:gd name="T15" fmla="*/ 45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45">
                    <a:moveTo>
                      <a:pt x="1" y="45"/>
                    </a:moveTo>
                    <a:cubicBezTo>
                      <a:pt x="0" y="45"/>
                      <a:pt x="0" y="45"/>
                      <a:pt x="0" y="44"/>
                    </a:cubicBezTo>
                    <a:cubicBezTo>
                      <a:pt x="0" y="44"/>
                      <a:pt x="0" y="43"/>
                      <a:pt x="0" y="43"/>
                    </a:cubicBezTo>
                    <a:cubicBezTo>
                      <a:pt x="40" y="0"/>
                      <a:pt x="40" y="0"/>
                      <a:pt x="40" y="0"/>
                    </a:cubicBezTo>
                    <a:cubicBezTo>
                      <a:pt x="41" y="0"/>
                      <a:pt x="41" y="0"/>
                      <a:pt x="42" y="0"/>
                    </a:cubicBezTo>
                    <a:cubicBezTo>
                      <a:pt x="42" y="1"/>
                      <a:pt x="42" y="1"/>
                      <a:pt x="42" y="2"/>
                    </a:cubicBezTo>
                    <a:cubicBezTo>
                      <a:pt x="1" y="44"/>
                      <a:pt x="1" y="44"/>
                      <a:pt x="1" y="44"/>
                    </a:cubicBezTo>
                    <a:cubicBezTo>
                      <a:pt x="1" y="45"/>
                      <a:pt x="1" y="45"/>
                      <a:pt x="1" y="45"/>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000000"/>
                  </a:solidFill>
                  <a:latin typeface="Segoe UI"/>
                </a:endParaRPr>
              </a:p>
            </p:txBody>
          </p:sp>
          <p:sp>
            <p:nvSpPr>
              <p:cNvPr id="36" name="Freeform 44"/>
              <p:cNvSpPr>
                <a:spLocks/>
              </p:cNvSpPr>
              <p:nvPr/>
            </p:nvSpPr>
            <p:spPr bwMode="auto">
              <a:xfrm>
                <a:off x="9382126" y="3413126"/>
                <a:ext cx="454025" cy="201613"/>
              </a:xfrm>
              <a:custGeom>
                <a:avLst/>
                <a:gdLst>
                  <a:gd name="T0" fmla="*/ 9 w 81"/>
                  <a:gd name="T1" fmla="*/ 31 h 36"/>
                  <a:gd name="T2" fmla="*/ 17 w 81"/>
                  <a:gd name="T3" fmla="*/ 35 h 36"/>
                  <a:gd name="T4" fmla="*/ 25 w 81"/>
                  <a:gd name="T5" fmla="*/ 31 h 36"/>
                  <a:gd name="T6" fmla="*/ 33 w 81"/>
                  <a:gd name="T7" fmla="*/ 35 h 36"/>
                  <a:gd name="T8" fmla="*/ 41 w 81"/>
                  <a:gd name="T9" fmla="*/ 31 h 36"/>
                  <a:gd name="T10" fmla="*/ 49 w 81"/>
                  <a:gd name="T11" fmla="*/ 35 h 36"/>
                  <a:gd name="T12" fmla="*/ 57 w 81"/>
                  <a:gd name="T13" fmla="*/ 31 h 36"/>
                  <a:gd name="T14" fmla="*/ 65 w 81"/>
                  <a:gd name="T15" fmla="*/ 35 h 36"/>
                  <a:gd name="T16" fmla="*/ 73 w 81"/>
                  <a:gd name="T17" fmla="*/ 31 h 36"/>
                  <a:gd name="T18" fmla="*/ 81 w 81"/>
                  <a:gd name="T19" fmla="*/ 36 h 36"/>
                  <a:gd name="T20" fmla="*/ 41 w 81"/>
                  <a:gd name="T21" fmla="*/ 0 h 36"/>
                  <a:gd name="T22" fmla="*/ 0 w 81"/>
                  <a:gd name="T23" fmla="*/ 36 h 36"/>
                  <a:gd name="T24" fmla="*/ 9 w 81"/>
                  <a:gd name="T25" fmla="*/ 31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36">
                    <a:moveTo>
                      <a:pt x="9" y="31"/>
                    </a:moveTo>
                    <a:cubicBezTo>
                      <a:pt x="12" y="31"/>
                      <a:pt x="15" y="33"/>
                      <a:pt x="17" y="35"/>
                    </a:cubicBezTo>
                    <a:cubicBezTo>
                      <a:pt x="18" y="33"/>
                      <a:pt x="21" y="31"/>
                      <a:pt x="25" y="31"/>
                    </a:cubicBezTo>
                    <a:cubicBezTo>
                      <a:pt x="28" y="31"/>
                      <a:pt x="31" y="33"/>
                      <a:pt x="33" y="35"/>
                    </a:cubicBezTo>
                    <a:cubicBezTo>
                      <a:pt x="34" y="33"/>
                      <a:pt x="37" y="31"/>
                      <a:pt x="41" y="31"/>
                    </a:cubicBezTo>
                    <a:cubicBezTo>
                      <a:pt x="44" y="31"/>
                      <a:pt x="47" y="33"/>
                      <a:pt x="49" y="35"/>
                    </a:cubicBezTo>
                    <a:cubicBezTo>
                      <a:pt x="50" y="33"/>
                      <a:pt x="53" y="31"/>
                      <a:pt x="57" y="31"/>
                    </a:cubicBezTo>
                    <a:cubicBezTo>
                      <a:pt x="60" y="31"/>
                      <a:pt x="63" y="33"/>
                      <a:pt x="65" y="35"/>
                    </a:cubicBezTo>
                    <a:cubicBezTo>
                      <a:pt x="66" y="33"/>
                      <a:pt x="69" y="31"/>
                      <a:pt x="73" y="31"/>
                    </a:cubicBezTo>
                    <a:cubicBezTo>
                      <a:pt x="76" y="31"/>
                      <a:pt x="80" y="33"/>
                      <a:pt x="81" y="36"/>
                    </a:cubicBezTo>
                    <a:cubicBezTo>
                      <a:pt x="79" y="16"/>
                      <a:pt x="62" y="0"/>
                      <a:pt x="41" y="0"/>
                    </a:cubicBezTo>
                    <a:cubicBezTo>
                      <a:pt x="20" y="0"/>
                      <a:pt x="2" y="16"/>
                      <a:pt x="0" y="36"/>
                    </a:cubicBezTo>
                    <a:cubicBezTo>
                      <a:pt x="2" y="33"/>
                      <a:pt x="5" y="31"/>
                      <a:pt x="9" y="31"/>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000000"/>
                  </a:solidFill>
                  <a:latin typeface="Segoe UI"/>
                </a:endParaRPr>
              </a:p>
            </p:txBody>
          </p:sp>
          <p:sp>
            <p:nvSpPr>
              <p:cNvPr id="37" name="Freeform 45"/>
              <p:cNvSpPr>
                <a:spLocks/>
              </p:cNvSpPr>
              <p:nvPr/>
            </p:nvSpPr>
            <p:spPr bwMode="auto">
              <a:xfrm>
                <a:off x="9382126" y="3413126"/>
                <a:ext cx="241300" cy="201613"/>
              </a:xfrm>
              <a:custGeom>
                <a:avLst/>
                <a:gdLst>
                  <a:gd name="T0" fmla="*/ 43 w 43"/>
                  <a:gd name="T1" fmla="*/ 0 h 36"/>
                  <a:gd name="T2" fmla="*/ 41 w 43"/>
                  <a:gd name="T3" fmla="*/ 0 h 36"/>
                  <a:gd name="T4" fmla="*/ 0 w 43"/>
                  <a:gd name="T5" fmla="*/ 36 h 36"/>
                  <a:gd name="T6" fmla="*/ 9 w 43"/>
                  <a:gd name="T7" fmla="*/ 31 h 36"/>
                  <a:gd name="T8" fmla="*/ 17 w 43"/>
                  <a:gd name="T9" fmla="*/ 35 h 36"/>
                  <a:gd name="T10" fmla="*/ 43 w 43"/>
                  <a:gd name="T11" fmla="*/ 0 h 36"/>
                </a:gdLst>
                <a:ahLst/>
                <a:cxnLst>
                  <a:cxn ang="0">
                    <a:pos x="T0" y="T1"/>
                  </a:cxn>
                  <a:cxn ang="0">
                    <a:pos x="T2" y="T3"/>
                  </a:cxn>
                  <a:cxn ang="0">
                    <a:pos x="T4" y="T5"/>
                  </a:cxn>
                  <a:cxn ang="0">
                    <a:pos x="T6" y="T7"/>
                  </a:cxn>
                  <a:cxn ang="0">
                    <a:pos x="T8" y="T9"/>
                  </a:cxn>
                  <a:cxn ang="0">
                    <a:pos x="T10" y="T11"/>
                  </a:cxn>
                </a:cxnLst>
                <a:rect l="0" t="0" r="r" b="b"/>
                <a:pathLst>
                  <a:path w="43" h="36">
                    <a:moveTo>
                      <a:pt x="43" y="0"/>
                    </a:moveTo>
                    <a:cubicBezTo>
                      <a:pt x="42" y="0"/>
                      <a:pt x="41" y="0"/>
                      <a:pt x="41" y="0"/>
                    </a:cubicBezTo>
                    <a:cubicBezTo>
                      <a:pt x="20" y="0"/>
                      <a:pt x="2" y="16"/>
                      <a:pt x="0" y="36"/>
                    </a:cubicBezTo>
                    <a:cubicBezTo>
                      <a:pt x="2" y="33"/>
                      <a:pt x="5" y="31"/>
                      <a:pt x="9" y="31"/>
                    </a:cubicBezTo>
                    <a:cubicBezTo>
                      <a:pt x="12" y="31"/>
                      <a:pt x="15" y="33"/>
                      <a:pt x="17" y="35"/>
                    </a:cubicBezTo>
                    <a:cubicBezTo>
                      <a:pt x="19" y="19"/>
                      <a:pt x="29" y="6"/>
                      <a:pt x="43" y="0"/>
                    </a:cubicBez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000000"/>
                  </a:solidFill>
                  <a:latin typeface="Segoe UI"/>
                </a:endParaRPr>
              </a:p>
            </p:txBody>
          </p:sp>
          <p:sp>
            <p:nvSpPr>
              <p:cNvPr id="38" name="Freeform 5"/>
              <p:cNvSpPr>
                <a:spLocks noEditPoints="1"/>
              </p:cNvSpPr>
              <p:nvPr/>
            </p:nvSpPr>
            <p:spPr bwMode="auto">
              <a:xfrm>
                <a:off x="9494838" y="3855252"/>
                <a:ext cx="239712" cy="268812"/>
              </a:xfrm>
              <a:custGeom>
                <a:avLst/>
                <a:gdLst>
                  <a:gd name="T0" fmla="*/ 1986 w 2166"/>
                  <a:gd name="T1" fmla="*/ 74 h 2429"/>
                  <a:gd name="T2" fmla="*/ 2166 w 2166"/>
                  <a:gd name="T3" fmla="*/ 169 h 2429"/>
                  <a:gd name="T4" fmla="*/ 1986 w 2166"/>
                  <a:gd name="T5" fmla="*/ 848 h 2429"/>
                  <a:gd name="T6" fmla="*/ 1986 w 2166"/>
                  <a:gd name="T7" fmla="*/ 880 h 2429"/>
                  <a:gd name="T8" fmla="*/ 2166 w 2166"/>
                  <a:gd name="T9" fmla="*/ 1485 h 2429"/>
                  <a:gd name="T10" fmla="*/ 2071 w 2166"/>
                  <a:gd name="T11" fmla="*/ 880 h 2429"/>
                  <a:gd name="T12" fmla="*/ 850 w 2166"/>
                  <a:gd name="T13" fmla="*/ 880 h 2429"/>
                  <a:gd name="T14" fmla="*/ 743 w 2166"/>
                  <a:gd name="T15" fmla="*/ 1156 h 2429"/>
                  <a:gd name="T16" fmla="*/ 871 w 2166"/>
                  <a:gd name="T17" fmla="*/ 1315 h 2429"/>
                  <a:gd name="T18" fmla="*/ 988 w 2166"/>
                  <a:gd name="T19" fmla="*/ 1251 h 2429"/>
                  <a:gd name="T20" fmla="*/ 1073 w 2166"/>
                  <a:gd name="T21" fmla="*/ 986 h 2429"/>
                  <a:gd name="T22" fmla="*/ 956 w 2166"/>
                  <a:gd name="T23" fmla="*/ 827 h 2429"/>
                  <a:gd name="T24" fmla="*/ 1954 w 2166"/>
                  <a:gd name="T25" fmla="*/ 2333 h 2429"/>
                  <a:gd name="T26" fmla="*/ 96 w 2166"/>
                  <a:gd name="T27" fmla="*/ 2429 h 2429"/>
                  <a:gd name="T28" fmla="*/ 0 w 2166"/>
                  <a:gd name="T29" fmla="*/ 95 h 2429"/>
                  <a:gd name="T30" fmla="*/ 1858 w 2166"/>
                  <a:gd name="T31" fmla="*/ 0 h 2429"/>
                  <a:gd name="T32" fmla="*/ 1614 w 2166"/>
                  <a:gd name="T33" fmla="*/ 1432 h 2429"/>
                  <a:gd name="T34" fmla="*/ 1285 w 2166"/>
                  <a:gd name="T35" fmla="*/ 1559 h 2429"/>
                  <a:gd name="T36" fmla="*/ 712 w 2166"/>
                  <a:gd name="T37" fmla="*/ 1548 h 2429"/>
                  <a:gd name="T38" fmla="*/ 446 w 2166"/>
                  <a:gd name="T39" fmla="*/ 1124 h 2429"/>
                  <a:gd name="T40" fmla="*/ 701 w 2166"/>
                  <a:gd name="T41" fmla="*/ 636 h 2429"/>
                  <a:gd name="T42" fmla="*/ 1338 w 2166"/>
                  <a:gd name="T43" fmla="*/ 668 h 2429"/>
                  <a:gd name="T44" fmla="*/ 1423 w 2166"/>
                  <a:gd name="T45" fmla="*/ 1124 h 2429"/>
                  <a:gd name="T46" fmla="*/ 1221 w 2166"/>
                  <a:gd name="T47" fmla="*/ 1304 h 2429"/>
                  <a:gd name="T48" fmla="*/ 1200 w 2166"/>
                  <a:gd name="T49" fmla="*/ 1273 h 2429"/>
                  <a:gd name="T50" fmla="*/ 1306 w 2166"/>
                  <a:gd name="T51" fmla="*/ 732 h 2429"/>
                  <a:gd name="T52" fmla="*/ 1115 w 2166"/>
                  <a:gd name="T53" fmla="*/ 806 h 2429"/>
                  <a:gd name="T54" fmla="*/ 658 w 2166"/>
                  <a:gd name="T55" fmla="*/ 870 h 2429"/>
                  <a:gd name="T56" fmla="*/ 648 w 2166"/>
                  <a:gd name="T57" fmla="*/ 1368 h 2429"/>
                  <a:gd name="T58" fmla="*/ 1020 w 2166"/>
                  <a:gd name="T59" fmla="*/ 1368 h 2429"/>
                  <a:gd name="T60" fmla="*/ 1136 w 2166"/>
                  <a:gd name="T61" fmla="*/ 1442 h 2429"/>
                  <a:gd name="T62" fmla="*/ 1582 w 2166"/>
                  <a:gd name="T63" fmla="*/ 954 h 2429"/>
                  <a:gd name="T64" fmla="*/ 1306 w 2166"/>
                  <a:gd name="T65" fmla="*/ 498 h 2429"/>
                  <a:gd name="T66" fmla="*/ 648 w 2166"/>
                  <a:gd name="T67" fmla="*/ 519 h 2429"/>
                  <a:gd name="T68" fmla="*/ 319 w 2166"/>
                  <a:gd name="T69" fmla="*/ 1113 h 2429"/>
                  <a:gd name="T70" fmla="*/ 637 w 2166"/>
                  <a:gd name="T71" fmla="*/ 1654 h 2429"/>
                  <a:gd name="T72" fmla="*/ 1412 w 2166"/>
                  <a:gd name="T73" fmla="*/ 1644 h 2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166" h="2429">
                    <a:moveTo>
                      <a:pt x="1986" y="848"/>
                    </a:moveTo>
                    <a:cubicBezTo>
                      <a:pt x="1986" y="74"/>
                      <a:pt x="1986" y="74"/>
                      <a:pt x="1986" y="74"/>
                    </a:cubicBezTo>
                    <a:cubicBezTo>
                      <a:pt x="2071" y="74"/>
                      <a:pt x="2071" y="74"/>
                      <a:pt x="2071" y="74"/>
                    </a:cubicBezTo>
                    <a:cubicBezTo>
                      <a:pt x="2124" y="74"/>
                      <a:pt x="2166" y="116"/>
                      <a:pt x="2166" y="169"/>
                    </a:cubicBezTo>
                    <a:cubicBezTo>
                      <a:pt x="2166" y="169"/>
                      <a:pt x="2166" y="583"/>
                      <a:pt x="2166" y="679"/>
                    </a:cubicBezTo>
                    <a:cubicBezTo>
                      <a:pt x="2156" y="763"/>
                      <a:pt x="2028" y="795"/>
                      <a:pt x="1986" y="848"/>
                    </a:cubicBezTo>
                    <a:close/>
                    <a:moveTo>
                      <a:pt x="2071" y="880"/>
                    </a:moveTo>
                    <a:cubicBezTo>
                      <a:pt x="1986" y="880"/>
                      <a:pt x="1986" y="880"/>
                      <a:pt x="1986" y="880"/>
                    </a:cubicBezTo>
                    <a:cubicBezTo>
                      <a:pt x="1986" y="1654"/>
                      <a:pt x="1986" y="1654"/>
                      <a:pt x="1986" y="1654"/>
                    </a:cubicBezTo>
                    <a:cubicBezTo>
                      <a:pt x="2028" y="1601"/>
                      <a:pt x="2156" y="1570"/>
                      <a:pt x="2166" y="1485"/>
                    </a:cubicBezTo>
                    <a:cubicBezTo>
                      <a:pt x="2166" y="1389"/>
                      <a:pt x="2166" y="976"/>
                      <a:pt x="2166" y="976"/>
                    </a:cubicBezTo>
                    <a:cubicBezTo>
                      <a:pt x="2166" y="923"/>
                      <a:pt x="2124" y="880"/>
                      <a:pt x="2071" y="880"/>
                    </a:cubicBezTo>
                    <a:close/>
                    <a:moveTo>
                      <a:pt x="956" y="827"/>
                    </a:moveTo>
                    <a:cubicBezTo>
                      <a:pt x="913" y="827"/>
                      <a:pt x="881" y="848"/>
                      <a:pt x="850" y="880"/>
                    </a:cubicBezTo>
                    <a:cubicBezTo>
                      <a:pt x="807" y="901"/>
                      <a:pt x="786" y="944"/>
                      <a:pt x="775" y="1007"/>
                    </a:cubicBezTo>
                    <a:cubicBezTo>
                      <a:pt x="754" y="1060"/>
                      <a:pt x="743" y="1113"/>
                      <a:pt x="743" y="1156"/>
                    </a:cubicBezTo>
                    <a:cubicBezTo>
                      <a:pt x="743" y="1209"/>
                      <a:pt x="754" y="1251"/>
                      <a:pt x="786" y="1273"/>
                    </a:cubicBezTo>
                    <a:cubicBezTo>
                      <a:pt x="807" y="1304"/>
                      <a:pt x="828" y="1315"/>
                      <a:pt x="871" y="1315"/>
                    </a:cubicBezTo>
                    <a:cubicBezTo>
                      <a:pt x="892" y="1315"/>
                      <a:pt x="913" y="1315"/>
                      <a:pt x="935" y="1294"/>
                    </a:cubicBezTo>
                    <a:cubicBezTo>
                      <a:pt x="956" y="1294"/>
                      <a:pt x="977" y="1273"/>
                      <a:pt x="988" y="1251"/>
                    </a:cubicBezTo>
                    <a:cubicBezTo>
                      <a:pt x="1009" y="1230"/>
                      <a:pt x="1030" y="1188"/>
                      <a:pt x="1051" y="1135"/>
                    </a:cubicBezTo>
                    <a:cubicBezTo>
                      <a:pt x="1073" y="1082"/>
                      <a:pt x="1073" y="1039"/>
                      <a:pt x="1073" y="986"/>
                    </a:cubicBezTo>
                    <a:cubicBezTo>
                      <a:pt x="1073" y="944"/>
                      <a:pt x="1062" y="901"/>
                      <a:pt x="1041" y="870"/>
                    </a:cubicBezTo>
                    <a:cubicBezTo>
                      <a:pt x="1020" y="848"/>
                      <a:pt x="988" y="827"/>
                      <a:pt x="956" y="827"/>
                    </a:cubicBezTo>
                    <a:close/>
                    <a:moveTo>
                      <a:pt x="1954" y="95"/>
                    </a:moveTo>
                    <a:cubicBezTo>
                      <a:pt x="1954" y="2333"/>
                      <a:pt x="1954" y="2333"/>
                      <a:pt x="1954" y="2333"/>
                    </a:cubicBezTo>
                    <a:cubicBezTo>
                      <a:pt x="1954" y="2386"/>
                      <a:pt x="1912" y="2429"/>
                      <a:pt x="1858" y="2429"/>
                    </a:cubicBezTo>
                    <a:cubicBezTo>
                      <a:pt x="96" y="2429"/>
                      <a:pt x="96" y="2429"/>
                      <a:pt x="96" y="2429"/>
                    </a:cubicBezTo>
                    <a:cubicBezTo>
                      <a:pt x="42" y="2429"/>
                      <a:pt x="0" y="2386"/>
                      <a:pt x="0" y="2333"/>
                    </a:cubicBezTo>
                    <a:cubicBezTo>
                      <a:pt x="0" y="95"/>
                      <a:pt x="0" y="95"/>
                      <a:pt x="0" y="95"/>
                    </a:cubicBezTo>
                    <a:cubicBezTo>
                      <a:pt x="0" y="42"/>
                      <a:pt x="42" y="0"/>
                      <a:pt x="96" y="0"/>
                    </a:cubicBezTo>
                    <a:cubicBezTo>
                      <a:pt x="1858" y="0"/>
                      <a:pt x="1858" y="0"/>
                      <a:pt x="1858" y="0"/>
                    </a:cubicBezTo>
                    <a:cubicBezTo>
                      <a:pt x="1912" y="0"/>
                      <a:pt x="1954" y="42"/>
                      <a:pt x="1954" y="95"/>
                    </a:cubicBezTo>
                    <a:close/>
                    <a:moveTo>
                      <a:pt x="1614" y="1432"/>
                    </a:moveTo>
                    <a:cubicBezTo>
                      <a:pt x="1476" y="1432"/>
                      <a:pt x="1476" y="1432"/>
                      <a:pt x="1476" y="1432"/>
                    </a:cubicBezTo>
                    <a:cubicBezTo>
                      <a:pt x="1423" y="1485"/>
                      <a:pt x="1370" y="1527"/>
                      <a:pt x="1285" y="1559"/>
                    </a:cubicBezTo>
                    <a:cubicBezTo>
                      <a:pt x="1211" y="1591"/>
                      <a:pt x="1115" y="1612"/>
                      <a:pt x="1009" y="1612"/>
                    </a:cubicBezTo>
                    <a:cubicBezTo>
                      <a:pt x="903" y="1612"/>
                      <a:pt x="796" y="1591"/>
                      <a:pt x="712" y="1548"/>
                    </a:cubicBezTo>
                    <a:cubicBezTo>
                      <a:pt x="627" y="1517"/>
                      <a:pt x="563" y="1464"/>
                      <a:pt x="510" y="1379"/>
                    </a:cubicBezTo>
                    <a:cubicBezTo>
                      <a:pt x="467" y="1304"/>
                      <a:pt x="446" y="1220"/>
                      <a:pt x="446" y="1124"/>
                    </a:cubicBezTo>
                    <a:cubicBezTo>
                      <a:pt x="446" y="1029"/>
                      <a:pt x="467" y="933"/>
                      <a:pt x="510" y="848"/>
                    </a:cubicBezTo>
                    <a:cubicBezTo>
                      <a:pt x="552" y="753"/>
                      <a:pt x="616" y="679"/>
                      <a:pt x="701" y="636"/>
                    </a:cubicBezTo>
                    <a:cubicBezTo>
                      <a:pt x="786" y="583"/>
                      <a:pt x="881" y="562"/>
                      <a:pt x="1009" y="562"/>
                    </a:cubicBezTo>
                    <a:cubicBezTo>
                      <a:pt x="1147" y="562"/>
                      <a:pt x="1264" y="594"/>
                      <a:pt x="1338" y="668"/>
                    </a:cubicBezTo>
                    <a:cubicBezTo>
                      <a:pt x="1423" y="742"/>
                      <a:pt x="1466" y="838"/>
                      <a:pt x="1466" y="944"/>
                    </a:cubicBezTo>
                    <a:cubicBezTo>
                      <a:pt x="1466" y="1007"/>
                      <a:pt x="1444" y="1071"/>
                      <a:pt x="1423" y="1124"/>
                    </a:cubicBezTo>
                    <a:cubicBezTo>
                      <a:pt x="1391" y="1188"/>
                      <a:pt x="1349" y="1230"/>
                      <a:pt x="1306" y="1262"/>
                    </a:cubicBezTo>
                    <a:cubicBezTo>
                      <a:pt x="1274" y="1294"/>
                      <a:pt x="1243" y="1304"/>
                      <a:pt x="1221" y="1304"/>
                    </a:cubicBezTo>
                    <a:cubicBezTo>
                      <a:pt x="1221" y="1304"/>
                      <a:pt x="1211" y="1304"/>
                      <a:pt x="1211" y="1294"/>
                    </a:cubicBezTo>
                    <a:cubicBezTo>
                      <a:pt x="1200" y="1294"/>
                      <a:pt x="1200" y="1283"/>
                      <a:pt x="1200" y="1273"/>
                    </a:cubicBezTo>
                    <a:cubicBezTo>
                      <a:pt x="1200" y="1262"/>
                      <a:pt x="1200" y="1241"/>
                      <a:pt x="1211" y="1209"/>
                    </a:cubicBezTo>
                    <a:cubicBezTo>
                      <a:pt x="1306" y="732"/>
                      <a:pt x="1306" y="732"/>
                      <a:pt x="1306" y="732"/>
                    </a:cubicBezTo>
                    <a:cubicBezTo>
                      <a:pt x="1136" y="732"/>
                      <a:pt x="1136" y="732"/>
                      <a:pt x="1136" y="732"/>
                    </a:cubicBezTo>
                    <a:cubicBezTo>
                      <a:pt x="1115" y="806"/>
                      <a:pt x="1115" y="806"/>
                      <a:pt x="1115" y="806"/>
                    </a:cubicBezTo>
                    <a:cubicBezTo>
                      <a:pt x="1073" y="742"/>
                      <a:pt x="1020" y="710"/>
                      <a:pt x="935" y="710"/>
                    </a:cubicBezTo>
                    <a:cubicBezTo>
                      <a:pt x="828" y="710"/>
                      <a:pt x="733" y="763"/>
                      <a:pt x="658" y="870"/>
                    </a:cubicBezTo>
                    <a:cubicBezTo>
                      <a:pt x="605" y="954"/>
                      <a:pt x="573" y="1050"/>
                      <a:pt x="573" y="1156"/>
                    </a:cubicBezTo>
                    <a:cubicBezTo>
                      <a:pt x="573" y="1241"/>
                      <a:pt x="595" y="1315"/>
                      <a:pt x="648" y="1368"/>
                    </a:cubicBezTo>
                    <a:cubicBezTo>
                      <a:pt x="690" y="1411"/>
                      <a:pt x="754" y="1442"/>
                      <a:pt x="828" y="1442"/>
                    </a:cubicBezTo>
                    <a:cubicBezTo>
                      <a:pt x="903" y="1442"/>
                      <a:pt x="966" y="1411"/>
                      <a:pt x="1020" y="1368"/>
                    </a:cubicBezTo>
                    <a:cubicBezTo>
                      <a:pt x="1020" y="1389"/>
                      <a:pt x="1030" y="1411"/>
                      <a:pt x="1051" y="1421"/>
                    </a:cubicBezTo>
                    <a:cubicBezTo>
                      <a:pt x="1073" y="1432"/>
                      <a:pt x="1094" y="1442"/>
                      <a:pt x="1136" y="1442"/>
                    </a:cubicBezTo>
                    <a:cubicBezTo>
                      <a:pt x="1274" y="1442"/>
                      <a:pt x="1391" y="1379"/>
                      <a:pt x="1476" y="1262"/>
                    </a:cubicBezTo>
                    <a:cubicBezTo>
                      <a:pt x="1551" y="1177"/>
                      <a:pt x="1582" y="1071"/>
                      <a:pt x="1582" y="954"/>
                    </a:cubicBezTo>
                    <a:cubicBezTo>
                      <a:pt x="1582" y="859"/>
                      <a:pt x="1561" y="774"/>
                      <a:pt x="1508" y="689"/>
                    </a:cubicBezTo>
                    <a:cubicBezTo>
                      <a:pt x="1466" y="604"/>
                      <a:pt x="1402" y="541"/>
                      <a:pt x="1306" y="498"/>
                    </a:cubicBezTo>
                    <a:cubicBezTo>
                      <a:pt x="1221" y="456"/>
                      <a:pt x="1126" y="435"/>
                      <a:pt x="1009" y="435"/>
                    </a:cubicBezTo>
                    <a:cubicBezTo>
                      <a:pt x="871" y="435"/>
                      <a:pt x="754" y="466"/>
                      <a:pt x="648" y="519"/>
                    </a:cubicBezTo>
                    <a:cubicBezTo>
                      <a:pt x="552" y="573"/>
                      <a:pt x="467" y="657"/>
                      <a:pt x="404" y="763"/>
                    </a:cubicBezTo>
                    <a:cubicBezTo>
                      <a:pt x="350" y="870"/>
                      <a:pt x="319" y="986"/>
                      <a:pt x="319" y="1113"/>
                    </a:cubicBezTo>
                    <a:cubicBezTo>
                      <a:pt x="319" y="1230"/>
                      <a:pt x="340" y="1336"/>
                      <a:pt x="393" y="1432"/>
                    </a:cubicBezTo>
                    <a:cubicBezTo>
                      <a:pt x="446" y="1527"/>
                      <a:pt x="531" y="1601"/>
                      <a:pt x="637" y="1654"/>
                    </a:cubicBezTo>
                    <a:cubicBezTo>
                      <a:pt x="743" y="1707"/>
                      <a:pt x="871" y="1729"/>
                      <a:pt x="1020" y="1729"/>
                    </a:cubicBezTo>
                    <a:cubicBezTo>
                      <a:pt x="1179" y="1729"/>
                      <a:pt x="1306" y="1697"/>
                      <a:pt x="1412" y="1644"/>
                    </a:cubicBezTo>
                    <a:cubicBezTo>
                      <a:pt x="1508" y="1591"/>
                      <a:pt x="1572" y="1517"/>
                      <a:pt x="1614" y="1432"/>
                    </a:cubicBezTo>
                    <a:close/>
                  </a:path>
                </a:pathLst>
              </a:custGeom>
              <a:solidFill>
                <a:srgbClr val="004A82"/>
              </a:solidFill>
              <a:ln>
                <a:noFill/>
              </a:ln>
            </p:spPr>
            <p:txBody>
              <a:bodyPr vert="horz" wrap="square" lIns="87833" tIns="43915" rIns="87833" bIns="43915" numCol="1" anchor="t" anchorCtr="0" compatLnSpc="1">
                <a:prstTxWarp prst="textNoShape">
                  <a:avLst/>
                </a:prstTxWarp>
              </a:bodyPr>
              <a:lstStyle/>
              <a:p>
                <a:pPr defTabSz="895742">
                  <a:defRPr/>
                </a:pPr>
                <a:endParaRPr lang="en-US" sz="1729">
                  <a:solidFill>
                    <a:srgbClr val="FFFFFF"/>
                  </a:solidFill>
                  <a:latin typeface="Segoe UI"/>
                </a:endParaRPr>
              </a:p>
            </p:txBody>
          </p:sp>
        </p:grpSp>
        <p:sp>
          <p:nvSpPr>
            <p:cNvPr id="26" name="Freeform 67"/>
            <p:cNvSpPr>
              <a:spLocks noEditPoints="1"/>
            </p:cNvSpPr>
            <p:nvPr/>
          </p:nvSpPr>
          <p:spPr bwMode="auto">
            <a:xfrm>
              <a:off x="9767864" y="2930526"/>
              <a:ext cx="225473" cy="242754"/>
            </a:xfrm>
            <a:custGeom>
              <a:avLst/>
              <a:gdLst>
                <a:gd name="T0" fmla="*/ 1274 w 1380"/>
                <a:gd name="T1" fmla="*/ 212 h 1486"/>
                <a:gd name="T2" fmla="*/ 1167 w 1380"/>
                <a:gd name="T3" fmla="*/ 133 h 1486"/>
                <a:gd name="T4" fmla="*/ 1035 w 1380"/>
                <a:gd name="T5" fmla="*/ 0 h 1486"/>
                <a:gd name="T6" fmla="*/ 888 w 1380"/>
                <a:gd name="T7" fmla="*/ 39 h 1486"/>
                <a:gd name="T8" fmla="*/ 849 w 1380"/>
                <a:gd name="T9" fmla="*/ 212 h 1486"/>
                <a:gd name="T10" fmla="*/ 531 w 1380"/>
                <a:gd name="T11" fmla="*/ 133 h 1486"/>
                <a:gd name="T12" fmla="*/ 398 w 1380"/>
                <a:gd name="T13" fmla="*/ 0 h 1486"/>
                <a:gd name="T14" fmla="*/ 251 w 1380"/>
                <a:gd name="T15" fmla="*/ 39 h 1486"/>
                <a:gd name="T16" fmla="*/ 213 w 1380"/>
                <a:gd name="T17" fmla="*/ 212 h 1486"/>
                <a:gd name="T18" fmla="*/ 32 w 1380"/>
                <a:gd name="T19" fmla="*/ 244 h 1486"/>
                <a:gd name="T20" fmla="*/ 0 w 1380"/>
                <a:gd name="T21" fmla="*/ 1380 h 1486"/>
                <a:gd name="T22" fmla="*/ 106 w 1380"/>
                <a:gd name="T23" fmla="*/ 1486 h 1486"/>
                <a:gd name="T24" fmla="*/ 1348 w 1380"/>
                <a:gd name="T25" fmla="*/ 1454 h 1486"/>
                <a:gd name="T26" fmla="*/ 1380 w 1380"/>
                <a:gd name="T27" fmla="*/ 319 h 1486"/>
                <a:gd name="T28" fmla="*/ 345 w 1380"/>
                <a:gd name="T29" fmla="*/ 1380 h 1486"/>
                <a:gd name="T30" fmla="*/ 106 w 1380"/>
                <a:gd name="T31" fmla="*/ 1141 h 1486"/>
                <a:gd name="T32" fmla="*/ 345 w 1380"/>
                <a:gd name="T33" fmla="*/ 1380 h 1486"/>
                <a:gd name="T34" fmla="*/ 106 w 1380"/>
                <a:gd name="T35" fmla="*/ 1088 h 1486"/>
                <a:gd name="T36" fmla="*/ 345 w 1380"/>
                <a:gd name="T37" fmla="*/ 823 h 1486"/>
                <a:gd name="T38" fmla="*/ 345 w 1380"/>
                <a:gd name="T39" fmla="*/ 770 h 1486"/>
                <a:gd name="T40" fmla="*/ 106 w 1380"/>
                <a:gd name="T41" fmla="*/ 531 h 1486"/>
                <a:gd name="T42" fmla="*/ 345 w 1380"/>
                <a:gd name="T43" fmla="*/ 770 h 1486"/>
                <a:gd name="T44" fmla="*/ 319 w 1380"/>
                <a:gd name="T45" fmla="*/ 372 h 1486"/>
                <a:gd name="T46" fmla="*/ 327 w 1380"/>
                <a:gd name="T47" fmla="*/ 114 h 1486"/>
                <a:gd name="T48" fmla="*/ 398 w 1380"/>
                <a:gd name="T49" fmla="*/ 106 h 1486"/>
                <a:gd name="T50" fmla="*/ 425 w 1380"/>
                <a:gd name="T51" fmla="*/ 133 h 1486"/>
                <a:gd name="T52" fmla="*/ 417 w 1380"/>
                <a:gd name="T53" fmla="*/ 390 h 1486"/>
                <a:gd name="T54" fmla="*/ 345 w 1380"/>
                <a:gd name="T55" fmla="*/ 398 h 1486"/>
                <a:gd name="T56" fmla="*/ 663 w 1380"/>
                <a:gd name="T57" fmla="*/ 1380 h 1486"/>
                <a:gd name="T58" fmla="*/ 398 w 1380"/>
                <a:gd name="T59" fmla="*/ 1141 h 1486"/>
                <a:gd name="T60" fmla="*/ 663 w 1380"/>
                <a:gd name="T61" fmla="*/ 1380 h 1486"/>
                <a:gd name="T62" fmla="*/ 398 w 1380"/>
                <a:gd name="T63" fmla="*/ 1088 h 1486"/>
                <a:gd name="T64" fmla="*/ 663 w 1380"/>
                <a:gd name="T65" fmla="*/ 823 h 1486"/>
                <a:gd name="T66" fmla="*/ 663 w 1380"/>
                <a:gd name="T67" fmla="*/ 770 h 1486"/>
                <a:gd name="T68" fmla="*/ 398 w 1380"/>
                <a:gd name="T69" fmla="*/ 531 h 1486"/>
                <a:gd name="T70" fmla="*/ 663 w 1380"/>
                <a:gd name="T71" fmla="*/ 770 h 1486"/>
                <a:gd name="T72" fmla="*/ 717 w 1380"/>
                <a:gd name="T73" fmla="*/ 1380 h 1486"/>
                <a:gd name="T74" fmla="*/ 982 w 1380"/>
                <a:gd name="T75" fmla="*/ 1141 h 1486"/>
                <a:gd name="T76" fmla="*/ 982 w 1380"/>
                <a:gd name="T77" fmla="*/ 1088 h 1486"/>
                <a:gd name="T78" fmla="*/ 717 w 1380"/>
                <a:gd name="T79" fmla="*/ 823 h 1486"/>
                <a:gd name="T80" fmla="*/ 982 w 1380"/>
                <a:gd name="T81" fmla="*/ 1088 h 1486"/>
                <a:gd name="T82" fmla="*/ 717 w 1380"/>
                <a:gd name="T83" fmla="*/ 770 h 1486"/>
                <a:gd name="T84" fmla="*/ 982 w 1380"/>
                <a:gd name="T85" fmla="*/ 531 h 1486"/>
                <a:gd name="T86" fmla="*/ 963 w 1380"/>
                <a:gd name="T87" fmla="*/ 390 h 1486"/>
                <a:gd name="T88" fmla="*/ 955 w 1380"/>
                <a:gd name="T89" fmla="*/ 133 h 1486"/>
                <a:gd name="T90" fmla="*/ 982 w 1380"/>
                <a:gd name="T91" fmla="*/ 106 h 1486"/>
                <a:gd name="T92" fmla="*/ 1053 w 1380"/>
                <a:gd name="T93" fmla="*/ 114 h 1486"/>
                <a:gd name="T94" fmla="*/ 1061 w 1380"/>
                <a:gd name="T95" fmla="*/ 372 h 1486"/>
                <a:gd name="T96" fmla="*/ 1035 w 1380"/>
                <a:gd name="T97" fmla="*/ 398 h 1486"/>
                <a:gd name="T98" fmla="*/ 963 w 1380"/>
                <a:gd name="T99" fmla="*/ 390 h 1486"/>
                <a:gd name="T100" fmla="*/ 1035 w 1380"/>
                <a:gd name="T101" fmla="*/ 1380 h 1486"/>
                <a:gd name="T102" fmla="*/ 1274 w 1380"/>
                <a:gd name="T103" fmla="*/ 1141 h 1486"/>
                <a:gd name="T104" fmla="*/ 1274 w 1380"/>
                <a:gd name="T105" fmla="*/ 1088 h 1486"/>
                <a:gd name="T106" fmla="*/ 1035 w 1380"/>
                <a:gd name="T107" fmla="*/ 823 h 1486"/>
                <a:gd name="T108" fmla="*/ 1274 w 1380"/>
                <a:gd name="T109" fmla="*/ 1088 h 1486"/>
                <a:gd name="T110" fmla="*/ 1035 w 1380"/>
                <a:gd name="T111" fmla="*/ 770 h 1486"/>
                <a:gd name="T112" fmla="*/ 1274 w 1380"/>
                <a:gd name="T113" fmla="*/ 531 h 1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380" h="1486">
                  <a:moveTo>
                    <a:pt x="1348" y="244"/>
                  </a:moveTo>
                  <a:cubicBezTo>
                    <a:pt x="1327" y="223"/>
                    <a:pt x="1302" y="212"/>
                    <a:pt x="1274" y="212"/>
                  </a:cubicBezTo>
                  <a:cubicBezTo>
                    <a:pt x="1167" y="212"/>
                    <a:pt x="1167" y="212"/>
                    <a:pt x="1167" y="212"/>
                  </a:cubicBezTo>
                  <a:cubicBezTo>
                    <a:pt x="1167" y="133"/>
                    <a:pt x="1167" y="133"/>
                    <a:pt x="1167" y="133"/>
                  </a:cubicBezTo>
                  <a:cubicBezTo>
                    <a:pt x="1167" y="96"/>
                    <a:pt x="1154" y="65"/>
                    <a:pt x="1129" y="39"/>
                  </a:cubicBezTo>
                  <a:cubicBezTo>
                    <a:pt x="1103" y="13"/>
                    <a:pt x="1071" y="0"/>
                    <a:pt x="1035" y="0"/>
                  </a:cubicBezTo>
                  <a:cubicBezTo>
                    <a:pt x="982" y="0"/>
                    <a:pt x="982" y="0"/>
                    <a:pt x="982" y="0"/>
                  </a:cubicBezTo>
                  <a:cubicBezTo>
                    <a:pt x="945" y="0"/>
                    <a:pt x="914" y="13"/>
                    <a:pt x="888" y="39"/>
                  </a:cubicBezTo>
                  <a:cubicBezTo>
                    <a:pt x="862" y="65"/>
                    <a:pt x="849" y="96"/>
                    <a:pt x="849" y="133"/>
                  </a:cubicBezTo>
                  <a:cubicBezTo>
                    <a:pt x="849" y="212"/>
                    <a:pt x="849" y="212"/>
                    <a:pt x="849" y="212"/>
                  </a:cubicBezTo>
                  <a:cubicBezTo>
                    <a:pt x="531" y="212"/>
                    <a:pt x="531" y="212"/>
                    <a:pt x="531" y="212"/>
                  </a:cubicBezTo>
                  <a:cubicBezTo>
                    <a:pt x="531" y="133"/>
                    <a:pt x="531" y="133"/>
                    <a:pt x="531" y="133"/>
                  </a:cubicBezTo>
                  <a:cubicBezTo>
                    <a:pt x="531" y="96"/>
                    <a:pt x="518" y="65"/>
                    <a:pt x="492" y="39"/>
                  </a:cubicBezTo>
                  <a:cubicBezTo>
                    <a:pt x="466" y="13"/>
                    <a:pt x="435" y="0"/>
                    <a:pt x="398" y="0"/>
                  </a:cubicBezTo>
                  <a:cubicBezTo>
                    <a:pt x="345" y="0"/>
                    <a:pt x="345" y="0"/>
                    <a:pt x="345" y="0"/>
                  </a:cubicBezTo>
                  <a:cubicBezTo>
                    <a:pt x="309" y="0"/>
                    <a:pt x="277" y="13"/>
                    <a:pt x="251" y="39"/>
                  </a:cubicBezTo>
                  <a:cubicBezTo>
                    <a:pt x="226" y="65"/>
                    <a:pt x="213" y="96"/>
                    <a:pt x="213" y="133"/>
                  </a:cubicBezTo>
                  <a:cubicBezTo>
                    <a:pt x="213" y="212"/>
                    <a:pt x="213" y="212"/>
                    <a:pt x="213" y="212"/>
                  </a:cubicBezTo>
                  <a:cubicBezTo>
                    <a:pt x="106" y="212"/>
                    <a:pt x="106" y="212"/>
                    <a:pt x="106" y="212"/>
                  </a:cubicBezTo>
                  <a:cubicBezTo>
                    <a:pt x="78" y="212"/>
                    <a:pt x="53" y="223"/>
                    <a:pt x="32" y="244"/>
                  </a:cubicBezTo>
                  <a:cubicBezTo>
                    <a:pt x="11" y="265"/>
                    <a:pt x="0" y="290"/>
                    <a:pt x="0" y="319"/>
                  </a:cubicBezTo>
                  <a:cubicBezTo>
                    <a:pt x="0" y="1380"/>
                    <a:pt x="0" y="1380"/>
                    <a:pt x="0" y="1380"/>
                  </a:cubicBezTo>
                  <a:cubicBezTo>
                    <a:pt x="0" y="1408"/>
                    <a:pt x="11" y="1433"/>
                    <a:pt x="32" y="1454"/>
                  </a:cubicBezTo>
                  <a:cubicBezTo>
                    <a:pt x="53" y="1475"/>
                    <a:pt x="78" y="1486"/>
                    <a:pt x="106" y="1486"/>
                  </a:cubicBezTo>
                  <a:cubicBezTo>
                    <a:pt x="1274" y="1486"/>
                    <a:pt x="1274" y="1486"/>
                    <a:pt x="1274" y="1486"/>
                  </a:cubicBezTo>
                  <a:cubicBezTo>
                    <a:pt x="1302" y="1486"/>
                    <a:pt x="1327" y="1475"/>
                    <a:pt x="1348" y="1454"/>
                  </a:cubicBezTo>
                  <a:cubicBezTo>
                    <a:pt x="1369" y="1433"/>
                    <a:pt x="1380" y="1408"/>
                    <a:pt x="1380" y="1380"/>
                  </a:cubicBezTo>
                  <a:cubicBezTo>
                    <a:pt x="1380" y="319"/>
                    <a:pt x="1380" y="319"/>
                    <a:pt x="1380" y="319"/>
                  </a:cubicBezTo>
                  <a:cubicBezTo>
                    <a:pt x="1380" y="290"/>
                    <a:pt x="1369" y="265"/>
                    <a:pt x="1348" y="244"/>
                  </a:cubicBezTo>
                  <a:close/>
                  <a:moveTo>
                    <a:pt x="345" y="1380"/>
                  </a:moveTo>
                  <a:cubicBezTo>
                    <a:pt x="106" y="1380"/>
                    <a:pt x="106" y="1380"/>
                    <a:pt x="106" y="1380"/>
                  </a:cubicBezTo>
                  <a:cubicBezTo>
                    <a:pt x="106" y="1141"/>
                    <a:pt x="106" y="1141"/>
                    <a:pt x="106" y="1141"/>
                  </a:cubicBezTo>
                  <a:cubicBezTo>
                    <a:pt x="345" y="1141"/>
                    <a:pt x="345" y="1141"/>
                    <a:pt x="345" y="1141"/>
                  </a:cubicBezTo>
                  <a:lnTo>
                    <a:pt x="345" y="1380"/>
                  </a:lnTo>
                  <a:close/>
                  <a:moveTo>
                    <a:pt x="345" y="1088"/>
                  </a:moveTo>
                  <a:cubicBezTo>
                    <a:pt x="106" y="1088"/>
                    <a:pt x="106" y="1088"/>
                    <a:pt x="106" y="1088"/>
                  </a:cubicBezTo>
                  <a:cubicBezTo>
                    <a:pt x="106" y="823"/>
                    <a:pt x="106" y="823"/>
                    <a:pt x="106" y="823"/>
                  </a:cubicBezTo>
                  <a:cubicBezTo>
                    <a:pt x="345" y="823"/>
                    <a:pt x="345" y="823"/>
                    <a:pt x="345" y="823"/>
                  </a:cubicBezTo>
                  <a:lnTo>
                    <a:pt x="345" y="1088"/>
                  </a:lnTo>
                  <a:close/>
                  <a:moveTo>
                    <a:pt x="345" y="770"/>
                  </a:moveTo>
                  <a:cubicBezTo>
                    <a:pt x="106" y="770"/>
                    <a:pt x="106" y="770"/>
                    <a:pt x="106" y="770"/>
                  </a:cubicBezTo>
                  <a:cubicBezTo>
                    <a:pt x="106" y="531"/>
                    <a:pt x="106" y="531"/>
                    <a:pt x="106" y="531"/>
                  </a:cubicBezTo>
                  <a:cubicBezTo>
                    <a:pt x="345" y="531"/>
                    <a:pt x="345" y="531"/>
                    <a:pt x="345" y="531"/>
                  </a:cubicBezTo>
                  <a:lnTo>
                    <a:pt x="345" y="770"/>
                  </a:lnTo>
                  <a:close/>
                  <a:moveTo>
                    <a:pt x="327" y="390"/>
                  </a:moveTo>
                  <a:cubicBezTo>
                    <a:pt x="321" y="385"/>
                    <a:pt x="319" y="379"/>
                    <a:pt x="319" y="372"/>
                  </a:cubicBezTo>
                  <a:cubicBezTo>
                    <a:pt x="319" y="133"/>
                    <a:pt x="319" y="133"/>
                    <a:pt x="319" y="133"/>
                  </a:cubicBezTo>
                  <a:cubicBezTo>
                    <a:pt x="319" y="126"/>
                    <a:pt x="321" y="120"/>
                    <a:pt x="327" y="114"/>
                  </a:cubicBezTo>
                  <a:cubicBezTo>
                    <a:pt x="332" y="109"/>
                    <a:pt x="338" y="106"/>
                    <a:pt x="345" y="106"/>
                  </a:cubicBezTo>
                  <a:cubicBezTo>
                    <a:pt x="398" y="106"/>
                    <a:pt x="398" y="106"/>
                    <a:pt x="398" y="106"/>
                  </a:cubicBezTo>
                  <a:cubicBezTo>
                    <a:pt x="405" y="106"/>
                    <a:pt x="412" y="109"/>
                    <a:pt x="417" y="114"/>
                  </a:cubicBezTo>
                  <a:cubicBezTo>
                    <a:pt x="422" y="120"/>
                    <a:pt x="425" y="126"/>
                    <a:pt x="425" y="133"/>
                  </a:cubicBezTo>
                  <a:cubicBezTo>
                    <a:pt x="425" y="372"/>
                    <a:pt x="425" y="372"/>
                    <a:pt x="425" y="372"/>
                  </a:cubicBezTo>
                  <a:cubicBezTo>
                    <a:pt x="425" y="379"/>
                    <a:pt x="422" y="385"/>
                    <a:pt x="417" y="390"/>
                  </a:cubicBezTo>
                  <a:cubicBezTo>
                    <a:pt x="412" y="396"/>
                    <a:pt x="405" y="398"/>
                    <a:pt x="398" y="398"/>
                  </a:cubicBezTo>
                  <a:cubicBezTo>
                    <a:pt x="345" y="398"/>
                    <a:pt x="345" y="398"/>
                    <a:pt x="345" y="398"/>
                  </a:cubicBezTo>
                  <a:cubicBezTo>
                    <a:pt x="338" y="398"/>
                    <a:pt x="332" y="396"/>
                    <a:pt x="327" y="390"/>
                  </a:cubicBezTo>
                  <a:close/>
                  <a:moveTo>
                    <a:pt x="663" y="1380"/>
                  </a:moveTo>
                  <a:cubicBezTo>
                    <a:pt x="398" y="1380"/>
                    <a:pt x="398" y="1380"/>
                    <a:pt x="398" y="1380"/>
                  </a:cubicBezTo>
                  <a:cubicBezTo>
                    <a:pt x="398" y="1141"/>
                    <a:pt x="398" y="1141"/>
                    <a:pt x="398" y="1141"/>
                  </a:cubicBezTo>
                  <a:cubicBezTo>
                    <a:pt x="663" y="1141"/>
                    <a:pt x="663" y="1141"/>
                    <a:pt x="663" y="1141"/>
                  </a:cubicBezTo>
                  <a:lnTo>
                    <a:pt x="663" y="1380"/>
                  </a:lnTo>
                  <a:close/>
                  <a:moveTo>
                    <a:pt x="663" y="1088"/>
                  </a:moveTo>
                  <a:cubicBezTo>
                    <a:pt x="398" y="1088"/>
                    <a:pt x="398" y="1088"/>
                    <a:pt x="398" y="1088"/>
                  </a:cubicBezTo>
                  <a:cubicBezTo>
                    <a:pt x="398" y="823"/>
                    <a:pt x="398" y="823"/>
                    <a:pt x="398" y="823"/>
                  </a:cubicBezTo>
                  <a:cubicBezTo>
                    <a:pt x="663" y="823"/>
                    <a:pt x="663" y="823"/>
                    <a:pt x="663" y="823"/>
                  </a:cubicBezTo>
                  <a:lnTo>
                    <a:pt x="663" y="1088"/>
                  </a:lnTo>
                  <a:close/>
                  <a:moveTo>
                    <a:pt x="663" y="770"/>
                  </a:moveTo>
                  <a:cubicBezTo>
                    <a:pt x="398" y="770"/>
                    <a:pt x="398" y="770"/>
                    <a:pt x="398" y="770"/>
                  </a:cubicBezTo>
                  <a:cubicBezTo>
                    <a:pt x="398" y="531"/>
                    <a:pt x="398" y="531"/>
                    <a:pt x="398" y="531"/>
                  </a:cubicBezTo>
                  <a:cubicBezTo>
                    <a:pt x="663" y="531"/>
                    <a:pt x="663" y="531"/>
                    <a:pt x="663" y="531"/>
                  </a:cubicBezTo>
                  <a:lnTo>
                    <a:pt x="663" y="770"/>
                  </a:lnTo>
                  <a:close/>
                  <a:moveTo>
                    <a:pt x="982" y="1380"/>
                  </a:moveTo>
                  <a:cubicBezTo>
                    <a:pt x="717" y="1380"/>
                    <a:pt x="717" y="1380"/>
                    <a:pt x="717" y="1380"/>
                  </a:cubicBezTo>
                  <a:cubicBezTo>
                    <a:pt x="717" y="1141"/>
                    <a:pt x="717" y="1141"/>
                    <a:pt x="717" y="1141"/>
                  </a:cubicBezTo>
                  <a:cubicBezTo>
                    <a:pt x="982" y="1141"/>
                    <a:pt x="982" y="1141"/>
                    <a:pt x="982" y="1141"/>
                  </a:cubicBezTo>
                  <a:lnTo>
                    <a:pt x="982" y="1380"/>
                  </a:lnTo>
                  <a:close/>
                  <a:moveTo>
                    <a:pt x="982" y="1088"/>
                  </a:moveTo>
                  <a:cubicBezTo>
                    <a:pt x="717" y="1088"/>
                    <a:pt x="717" y="1088"/>
                    <a:pt x="717" y="1088"/>
                  </a:cubicBezTo>
                  <a:cubicBezTo>
                    <a:pt x="717" y="823"/>
                    <a:pt x="717" y="823"/>
                    <a:pt x="717" y="823"/>
                  </a:cubicBezTo>
                  <a:cubicBezTo>
                    <a:pt x="982" y="823"/>
                    <a:pt x="982" y="823"/>
                    <a:pt x="982" y="823"/>
                  </a:cubicBezTo>
                  <a:lnTo>
                    <a:pt x="982" y="1088"/>
                  </a:lnTo>
                  <a:close/>
                  <a:moveTo>
                    <a:pt x="982" y="770"/>
                  </a:moveTo>
                  <a:cubicBezTo>
                    <a:pt x="717" y="770"/>
                    <a:pt x="717" y="770"/>
                    <a:pt x="717" y="770"/>
                  </a:cubicBezTo>
                  <a:cubicBezTo>
                    <a:pt x="717" y="531"/>
                    <a:pt x="717" y="531"/>
                    <a:pt x="717" y="531"/>
                  </a:cubicBezTo>
                  <a:cubicBezTo>
                    <a:pt x="982" y="531"/>
                    <a:pt x="982" y="531"/>
                    <a:pt x="982" y="531"/>
                  </a:cubicBezTo>
                  <a:lnTo>
                    <a:pt x="982" y="770"/>
                  </a:lnTo>
                  <a:close/>
                  <a:moveTo>
                    <a:pt x="963" y="390"/>
                  </a:moveTo>
                  <a:cubicBezTo>
                    <a:pt x="958" y="385"/>
                    <a:pt x="955" y="379"/>
                    <a:pt x="955" y="372"/>
                  </a:cubicBezTo>
                  <a:cubicBezTo>
                    <a:pt x="955" y="133"/>
                    <a:pt x="955" y="133"/>
                    <a:pt x="955" y="133"/>
                  </a:cubicBezTo>
                  <a:cubicBezTo>
                    <a:pt x="955" y="126"/>
                    <a:pt x="958" y="120"/>
                    <a:pt x="963" y="114"/>
                  </a:cubicBezTo>
                  <a:cubicBezTo>
                    <a:pt x="968" y="109"/>
                    <a:pt x="975" y="106"/>
                    <a:pt x="982" y="106"/>
                  </a:cubicBezTo>
                  <a:cubicBezTo>
                    <a:pt x="1035" y="106"/>
                    <a:pt x="1035" y="106"/>
                    <a:pt x="1035" y="106"/>
                  </a:cubicBezTo>
                  <a:cubicBezTo>
                    <a:pt x="1042" y="106"/>
                    <a:pt x="1048" y="109"/>
                    <a:pt x="1053" y="114"/>
                  </a:cubicBezTo>
                  <a:cubicBezTo>
                    <a:pt x="1059" y="120"/>
                    <a:pt x="1061" y="126"/>
                    <a:pt x="1061" y="133"/>
                  </a:cubicBezTo>
                  <a:cubicBezTo>
                    <a:pt x="1061" y="372"/>
                    <a:pt x="1061" y="372"/>
                    <a:pt x="1061" y="372"/>
                  </a:cubicBezTo>
                  <a:cubicBezTo>
                    <a:pt x="1061" y="379"/>
                    <a:pt x="1059" y="385"/>
                    <a:pt x="1053" y="390"/>
                  </a:cubicBezTo>
                  <a:cubicBezTo>
                    <a:pt x="1048" y="396"/>
                    <a:pt x="1042" y="398"/>
                    <a:pt x="1035" y="398"/>
                  </a:cubicBezTo>
                  <a:cubicBezTo>
                    <a:pt x="982" y="398"/>
                    <a:pt x="982" y="398"/>
                    <a:pt x="982" y="398"/>
                  </a:cubicBezTo>
                  <a:cubicBezTo>
                    <a:pt x="975" y="398"/>
                    <a:pt x="968" y="396"/>
                    <a:pt x="963" y="390"/>
                  </a:cubicBezTo>
                  <a:close/>
                  <a:moveTo>
                    <a:pt x="1274" y="1380"/>
                  </a:moveTo>
                  <a:cubicBezTo>
                    <a:pt x="1035" y="1380"/>
                    <a:pt x="1035" y="1380"/>
                    <a:pt x="1035" y="1380"/>
                  </a:cubicBezTo>
                  <a:cubicBezTo>
                    <a:pt x="1035" y="1141"/>
                    <a:pt x="1035" y="1141"/>
                    <a:pt x="1035" y="1141"/>
                  </a:cubicBezTo>
                  <a:cubicBezTo>
                    <a:pt x="1274" y="1141"/>
                    <a:pt x="1274" y="1141"/>
                    <a:pt x="1274" y="1141"/>
                  </a:cubicBezTo>
                  <a:lnTo>
                    <a:pt x="1274" y="1380"/>
                  </a:lnTo>
                  <a:close/>
                  <a:moveTo>
                    <a:pt x="1274" y="1088"/>
                  </a:moveTo>
                  <a:cubicBezTo>
                    <a:pt x="1035" y="1088"/>
                    <a:pt x="1035" y="1088"/>
                    <a:pt x="1035" y="1088"/>
                  </a:cubicBezTo>
                  <a:cubicBezTo>
                    <a:pt x="1035" y="823"/>
                    <a:pt x="1035" y="823"/>
                    <a:pt x="1035" y="823"/>
                  </a:cubicBezTo>
                  <a:cubicBezTo>
                    <a:pt x="1274" y="823"/>
                    <a:pt x="1274" y="823"/>
                    <a:pt x="1274" y="823"/>
                  </a:cubicBezTo>
                  <a:lnTo>
                    <a:pt x="1274" y="1088"/>
                  </a:lnTo>
                  <a:close/>
                  <a:moveTo>
                    <a:pt x="1274" y="770"/>
                  </a:moveTo>
                  <a:cubicBezTo>
                    <a:pt x="1035" y="770"/>
                    <a:pt x="1035" y="770"/>
                    <a:pt x="1035" y="770"/>
                  </a:cubicBezTo>
                  <a:cubicBezTo>
                    <a:pt x="1035" y="531"/>
                    <a:pt x="1035" y="531"/>
                    <a:pt x="1035" y="531"/>
                  </a:cubicBezTo>
                  <a:cubicBezTo>
                    <a:pt x="1274" y="531"/>
                    <a:pt x="1274" y="531"/>
                    <a:pt x="1274" y="531"/>
                  </a:cubicBezTo>
                  <a:lnTo>
                    <a:pt x="1274" y="770"/>
                  </a:lnTo>
                  <a:close/>
                </a:path>
              </a:pathLst>
            </a:custGeom>
            <a:solidFill>
              <a:srgbClr val="68217A"/>
            </a:solidFill>
            <a:ln>
              <a:noFill/>
            </a:ln>
          </p:spPr>
          <p:txBody>
            <a:bodyPr vert="horz" wrap="square" lIns="89642" tIns="44821" rIns="89642" bIns="44821" numCol="1" anchor="t" anchorCtr="0" compatLnSpc="1">
              <a:prstTxWarp prst="textNoShape">
                <a:avLst/>
              </a:prstTxWarp>
            </a:bodyPr>
            <a:lstStyle/>
            <a:p>
              <a:pPr defTabSz="914367">
                <a:defRPr/>
              </a:pPr>
              <a:endParaRPr lang="en-US" sz="1765">
                <a:solidFill>
                  <a:srgbClr val="000000"/>
                </a:solidFill>
                <a:latin typeface="Segoe UI"/>
              </a:endParaRPr>
            </a:p>
          </p:txBody>
        </p:sp>
      </p:grpSp>
    </p:spTree>
    <p:extLst>
      <p:ext uri="{BB962C8B-B14F-4D97-AF65-F5344CB8AC3E}">
        <p14:creationId xmlns:p14="http://schemas.microsoft.com/office/powerpoint/2010/main" val="3649216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a:t>OneDrive File Pickers demo</a:t>
            </a:r>
            <a:endParaRPr lang="en-US" dirty="0"/>
          </a:p>
        </p:txBody>
      </p:sp>
      <p:sp>
        <p:nvSpPr>
          <p:cNvPr id="9" name="Text Placeholder 8"/>
          <p:cNvSpPr>
            <a:spLocks noGrp="1"/>
          </p:cNvSpPr>
          <p:nvPr>
            <p:ph type="body" sz="quarter" idx="12"/>
          </p:nvPr>
        </p:nvSpPr>
        <p:spPr/>
        <p:txBody>
          <a:bodyPr/>
          <a:lstStyle/>
          <a:p>
            <a:r>
              <a:rPr lang="en-US"/>
              <a:t>Markdown Editor for OneDrive</a:t>
            </a:r>
          </a:p>
          <a:p>
            <a:r>
              <a:rPr lang="en-US"/>
              <a:t>https://github.com/rgregg/onedrive-markdown-editor-sample</a:t>
            </a:r>
            <a:endParaRPr lang="en-US" dirty="0"/>
          </a:p>
        </p:txBody>
      </p:sp>
    </p:spTree>
    <p:extLst>
      <p:ext uri="{BB962C8B-B14F-4D97-AF65-F5344CB8AC3E}">
        <p14:creationId xmlns:p14="http://schemas.microsoft.com/office/powerpoint/2010/main" val="15563030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69241" y="1217195"/>
            <a:ext cx="5378548" cy="1080745"/>
          </a:xfrm>
        </p:spPr>
        <p:txBody>
          <a:bodyPr/>
          <a:lstStyle/>
          <a:p>
            <a:r>
              <a:rPr lang="en-US" dirty="0"/>
              <a:t>Questions?</a:t>
            </a:r>
          </a:p>
        </p:txBody>
      </p:sp>
      <p:sp>
        <p:nvSpPr>
          <p:cNvPr id="5" name="Picture Placeholder 4"/>
          <p:cNvSpPr>
            <a:spLocks noGrp="1"/>
          </p:cNvSpPr>
          <p:nvPr>
            <p:ph type="pic" sz="quarter" idx="10"/>
          </p:nvPr>
        </p:nvSpPr>
        <p:spPr/>
      </p:sp>
    </p:spTree>
    <p:extLst>
      <p:ext uri="{BB962C8B-B14F-4D97-AF65-F5344CB8AC3E}">
        <p14:creationId xmlns:p14="http://schemas.microsoft.com/office/powerpoint/2010/main" val="2893958740"/>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703904429"/>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bwMode="auto">
          <a:xfrm>
            <a:off x="364696" y="1457031"/>
            <a:ext cx="4640973" cy="414201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0" tIns="365500" rIns="182750" bIns="146201" numCol="1" spcCol="0" rtlCol="0" fromWordArt="0" anchor="b" anchorCtr="0" forceAA="0" compatLnSpc="1">
            <a:prstTxWarp prst="textNoShape">
              <a:avLst/>
            </a:prstTxWarp>
            <a:noAutofit/>
          </a:bodyPr>
          <a:lstStyle/>
          <a:p>
            <a:pPr defTabSz="671806" fontAlgn="base">
              <a:spcBef>
                <a:spcPct val="0"/>
              </a:spcBef>
              <a:spcAft>
                <a:spcPct val="0"/>
              </a:spcAft>
              <a:defRPr/>
            </a:pPr>
            <a:endParaRPr lang="en-US" sz="1050" kern="0" dirty="0">
              <a:solidFill>
                <a:srgbClr val="FFFFFF"/>
              </a:solidFill>
              <a:latin typeface="Segoe UI"/>
            </a:endParaRPr>
          </a:p>
        </p:txBody>
      </p:sp>
      <p:sp>
        <p:nvSpPr>
          <p:cNvPr id="3" name="Title 2"/>
          <p:cNvSpPr>
            <a:spLocks noGrp="1"/>
          </p:cNvSpPr>
          <p:nvPr>
            <p:ph type="title"/>
          </p:nvPr>
        </p:nvSpPr>
        <p:spPr/>
        <p:txBody>
          <a:bodyPr/>
          <a:lstStyle/>
          <a:p>
            <a:r>
              <a:rPr lang="en-US" dirty="0"/>
              <a:t>Azure Active Directory</a:t>
            </a:r>
          </a:p>
        </p:txBody>
      </p:sp>
      <p:sp>
        <p:nvSpPr>
          <p:cNvPr id="6" name="Rectangle 5"/>
          <p:cNvSpPr/>
          <p:nvPr/>
        </p:nvSpPr>
        <p:spPr bwMode="auto">
          <a:xfrm>
            <a:off x="5063857" y="3547193"/>
            <a:ext cx="2065845" cy="2055035"/>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0" tIns="91375" rIns="182750" bIns="146201" numCol="1" spcCol="0" rtlCol="0" fromWordArt="0" anchor="t" anchorCtr="0" forceAA="0" compatLnSpc="1">
            <a:prstTxWarp prst="textNoShape">
              <a:avLst/>
            </a:prstTxWarp>
            <a:noAutofit/>
          </a:bodyPr>
          <a:lstStyle/>
          <a:p>
            <a:pPr defTabSz="671806" fontAlgn="base">
              <a:spcBef>
                <a:spcPct val="0"/>
              </a:spcBef>
              <a:spcAft>
                <a:spcPct val="0"/>
              </a:spcAft>
              <a:defRPr/>
            </a:pPr>
            <a:r>
              <a:rPr lang="en-US" sz="3800" kern="0" dirty="0">
                <a:solidFill>
                  <a:srgbClr val="FFFFFF"/>
                </a:solidFill>
                <a:latin typeface="Segoe UI Light"/>
              </a:rPr>
              <a:t>33,000</a:t>
            </a:r>
          </a:p>
          <a:p>
            <a:pPr defTabSz="671806" fontAlgn="base">
              <a:spcBef>
                <a:spcPct val="0"/>
              </a:spcBef>
              <a:spcAft>
                <a:spcPct val="0"/>
              </a:spcAft>
              <a:defRPr/>
            </a:pPr>
            <a:r>
              <a:rPr lang="en-US" sz="1371" kern="0" dirty="0">
                <a:solidFill>
                  <a:srgbClr val="FFFFFF"/>
                </a:solidFill>
                <a:latin typeface="Segoe UI Light"/>
              </a:rPr>
              <a:t>Enterprise Mobility + Security | Azure AD Premium enterprise customers</a:t>
            </a:r>
            <a:endParaRPr lang="en-US" sz="1371" i="1" kern="0" dirty="0">
              <a:solidFill>
                <a:srgbClr val="FFFFFF"/>
              </a:solidFill>
              <a:latin typeface="Segoe UI Light"/>
            </a:endParaRPr>
          </a:p>
        </p:txBody>
      </p:sp>
      <p:sp>
        <p:nvSpPr>
          <p:cNvPr id="7" name="Rectangle 6"/>
          <p:cNvSpPr/>
          <p:nvPr/>
        </p:nvSpPr>
        <p:spPr bwMode="auto">
          <a:xfrm>
            <a:off x="7162125" y="3547191"/>
            <a:ext cx="2065845" cy="206039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0" tIns="91375" rIns="182750" bIns="146201" numCol="1" spcCol="0" rtlCol="0" fromWordArt="0" anchor="t" anchorCtr="0" forceAA="0" compatLnSpc="1">
            <a:prstTxWarp prst="textNoShape">
              <a:avLst/>
            </a:prstTxWarp>
            <a:noAutofit/>
          </a:bodyPr>
          <a:lstStyle/>
          <a:p>
            <a:pPr defTabSz="658698" fontAlgn="base">
              <a:spcBef>
                <a:spcPct val="0"/>
              </a:spcBef>
              <a:spcAft>
                <a:spcPct val="0"/>
              </a:spcAft>
              <a:defRPr/>
            </a:pPr>
            <a:r>
              <a:rPr lang="en-US" sz="3918" kern="0" dirty="0">
                <a:solidFill>
                  <a:srgbClr val="FFFFFF"/>
                </a:solidFill>
                <a:latin typeface="Segoe UI Light"/>
              </a:rPr>
              <a:t>&gt;110k</a:t>
            </a:r>
            <a:br>
              <a:rPr lang="en-US" sz="3918" kern="0" dirty="0">
                <a:solidFill>
                  <a:srgbClr val="FFFFFF"/>
                </a:solidFill>
                <a:latin typeface="Segoe UI Light"/>
              </a:rPr>
            </a:br>
            <a:r>
              <a:rPr lang="en-US" sz="1765" kern="0" dirty="0">
                <a:solidFill>
                  <a:srgbClr val="FFFFFF"/>
                </a:solidFill>
                <a:latin typeface="Segoe UI Light"/>
              </a:rPr>
              <a:t>third-party applications used with Azure AD each month</a:t>
            </a:r>
            <a:endParaRPr lang="en-US" sz="784" kern="0" dirty="0">
              <a:solidFill>
                <a:srgbClr val="FFFFFF"/>
              </a:solidFill>
              <a:latin typeface="Segoe UI"/>
            </a:endParaRPr>
          </a:p>
        </p:txBody>
      </p:sp>
      <p:sp>
        <p:nvSpPr>
          <p:cNvPr id="8" name="Rectangle 7"/>
          <p:cNvSpPr/>
          <p:nvPr/>
        </p:nvSpPr>
        <p:spPr bwMode="auto">
          <a:xfrm>
            <a:off x="9268902" y="3549514"/>
            <a:ext cx="2065845" cy="2052713"/>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0" tIns="91375" rIns="182750" bIns="146201" numCol="1" spcCol="0" rtlCol="0" fromWordArt="0" anchor="t" anchorCtr="0" forceAA="0" compatLnSpc="1">
            <a:prstTxWarp prst="textNoShape">
              <a:avLst/>
            </a:prstTxWarp>
            <a:noAutofit/>
          </a:bodyPr>
          <a:lstStyle/>
          <a:p>
            <a:pPr defTabSz="671806" fontAlgn="base">
              <a:spcBef>
                <a:spcPct val="0"/>
              </a:spcBef>
              <a:spcAft>
                <a:spcPct val="0"/>
              </a:spcAft>
              <a:defRPr/>
            </a:pPr>
            <a:r>
              <a:rPr lang="en-US" sz="3600" kern="0" spc="-100" dirty="0">
                <a:solidFill>
                  <a:srgbClr val="FFFFFF"/>
                </a:solidFill>
                <a:latin typeface="Segoe UI Light"/>
              </a:rPr>
              <a:t>&gt;1.3 billion </a:t>
            </a:r>
            <a:r>
              <a:rPr lang="en-US" sz="1600" kern="0" spc="-100" dirty="0">
                <a:solidFill>
                  <a:srgbClr val="FFFFFF"/>
                </a:solidFill>
                <a:latin typeface="Segoe UI Light"/>
              </a:rPr>
              <a:t>authentications every day on Azure AD</a:t>
            </a:r>
            <a:endParaRPr lang="en-US" sz="1600" kern="0" dirty="0">
              <a:solidFill>
                <a:srgbClr val="FFFFFF"/>
              </a:solidFill>
              <a:latin typeface="Segoe UI"/>
            </a:endParaRPr>
          </a:p>
        </p:txBody>
      </p:sp>
      <p:sp>
        <p:nvSpPr>
          <p:cNvPr id="9" name="Rectangle 8"/>
          <p:cNvSpPr/>
          <p:nvPr/>
        </p:nvSpPr>
        <p:spPr bwMode="auto">
          <a:xfrm>
            <a:off x="9268902" y="1450860"/>
            <a:ext cx="2065845" cy="20665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0" tIns="365500" rIns="182750" bIns="146201" numCol="1" spcCol="0" rtlCol="0" fromWordArt="0" anchor="t" anchorCtr="0" forceAA="0" compatLnSpc="1">
            <a:prstTxWarp prst="textNoShape">
              <a:avLst/>
            </a:prstTxWarp>
            <a:noAutofit/>
          </a:bodyPr>
          <a:lstStyle/>
          <a:p>
            <a:pPr defTabSz="658698" fontAlgn="base">
              <a:spcBef>
                <a:spcPct val="0"/>
              </a:spcBef>
              <a:spcAft>
                <a:spcPct val="0"/>
              </a:spcAft>
              <a:defRPr/>
            </a:pPr>
            <a:r>
              <a:rPr lang="en-US" sz="1765" kern="0" dirty="0">
                <a:solidFill>
                  <a:srgbClr val="FFFFFF"/>
                </a:solidFill>
                <a:latin typeface="Segoe UI Light"/>
              </a:rPr>
              <a:t>More than </a:t>
            </a:r>
          </a:p>
          <a:p>
            <a:pPr defTabSz="658698" fontAlgn="base">
              <a:spcBef>
                <a:spcPct val="0"/>
              </a:spcBef>
              <a:spcAft>
                <a:spcPct val="0"/>
              </a:spcAft>
              <a:defRPr/>
            </a:pPr>
            <a:r>
              <a:rPr lang="en-US" sz="3918" kern="0" dirty="0">
                <a:solidFill>
                  <a:srgbClr val="FFFFFF"/>
                </a:solidFill>
                <a:latin typeface="Segoe UI Light"/>
              </a:rPr>
              <a:t>750 M</a:t>
            </a:r>
            <a:r>
              <a:rPr lang="en-US" sz="1369" kern="0" dirty="0">
                <a:solidFill>
                  <a:srgbClr val="FFFFFF"/>
                </a:solidFill>
                <a:latin typeface="Segoe UI Light"/>
              </a:rPr>
              <a:t> </a:t>
            </a:r>
            <a:r>
              <a:rPr lang="en-US" sz="1600" kern="0" dirty="0">
                <a:solidFill>
                  <a:srgbClr val="FFFFFF"/>
                </a:solidFill>
                <a:latin typeface="Segoe UI Light"/>
              </a:rPr>
              <a:t>user accounts on Azure AD</a:t>
            </a:r>
          </a:p>
        </p:txBody>
      </p:sp>
      <p:sp>
        <p:nvSpPr>
          <p:cNvPr id="11" name="Rectangle 10"/>
          <p:cNvSpPr/>
          <p:nvPr/>
        </p:nvSpPr>
        <p:spPr bwMode="auto">
          <a:xfrm>
            <a:off x="7162125" y="1457031"/>
            <a:ext cx="2065845" cy="206039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0" tIns="365500" rIns="182750" bIns="146201" numCol="1" spcCol="0" rtlCol="0" fromWordArt="0" anchor="t" anchorCtr="0" forceAA="0" compatLnSpc="1">
            <a:prstTxWarp prst="textNoShape">
              <a:avLst/>
            </a:prstTxWarp>
            <a:noAutofit/>
          </a:bodyPr>
          <a:lstStyle/>
          <a:p>
            <a:pPr defTabSz="671806" fontAlgn="base">
              <a:spcBef>
                <a:spcPct val="0"/>
              </a:spcBef>
              <a:spcAft>
                <a:spcPct val="0"/>
              </a:spcAft>
              <a:defRPr/>
            </a:pPr>
            <a:r>
              <a:rPr lang="en-US" kern="0" dirty="0">
                <a:solidFill>
                  <a:srgbClr val="FFFFFF"/>
                </a:solidFill>
                <a:latin typeface="Segoe UI Light"/>
              </a:rPr>
              <a:t>Azure AD Directories</a:t>
            </a:r>
          </a:p>
          <a:p>
            <a:pPr defTabSz="671806" fontAlgn="base">
              <a:spcBef>
                <a:spcPct val="0"/>
              </a:spcBef>
              <a:spcAft>
                <a:spcPct val="0"/>
              </a:spcAft>
              <a:defRPr/>
            </a:pPr>
            <a:r>
              <a:rPr lang="en-US" sz="3200" kern="0" dirty="0">
                <a:solidFill>
                  <a:srgbClr val="FFFFFF"/>
                </a:solidFill>
                <a:latin typeface="Segoe UI Light"/>
              </a:rPr>
              <a:t>&gt;10 M</a:t>
            </a:r>
            <a:endParaRPr lang="en-US" sz="1400" kern="0" dirty="0">
              <a:solidFill>
                <a:srgbClr val="FFFFFF"/>
              </a:solidFill>
              <a:latin typeface="Segoe UI Light"/>
            </a:endParaRPr>
          </a:p>
        </p:txBody>
      </p:sp>
      <p:sp>
        <p:nvSpPr>
          <p:cNvPr id="13" name="Rectangle 12"/>
          <p:cNvSpPr/>
          <p:nvPr/>
        </p:nvSpPr>
        <p:spPr bwMode="auto">
          <a:xfrm>
            <a:off x="5063857" y="1457031"/>
            <a:ext cx="2065845" cy="206039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0" tIns="365500" rIns="182750" bIns="146201" numCol="1" spcCol="0" rtlCol="0" fromWordArt="0" anchor="b" anchorCtr="0" forceAA="0" compatLnSpc="1">
            <a:prstTxWarp prst="textNoShape">
              <a:avLst/>
            </a:prstTxWarp>
            <a:noAutofit/>
          </a:bodyPr>
          <a:lstStyle/>
          <a:p>
            <a:pPr defTabSz="671806" fontAlgn="base">
              <a:spcBef>
                <a:spcPct val="0"/>
              </a:spcBef>
              <a:spcAft>
                <a:spcPct val="0"/>
              </a:spcAft>
              <a:defRPr/>
            </a:pPr>
            <a:endParaRPr lang="en-US" sz="4800" kern="0" dirty="0">
              <a:solidFill>
                <a:srgbClr val="FFFFFF"/>
              </a:solidFill>
              <a:latin typeface="Calibri" panose="020F0502020204030204"/>
            </a:endParaRPr>
          </a:p>
          <a:p>
            <a:pPr defTabSz="671806" fontAlgn="base">
              <a:spcBef>
                <a:spcPct val="0"/>
              </a:spcBef>
              <a:spcAft>
                <a:spcPct val="0"/>
              </a:spcAft>
              <a:defRPr/>
            </a:pPr>
            <a:endParaRPr lang="en-US" sz="4800" kern="0" dirty="0">
              <a:solidFill>
                <a:srgbClr val="FFFFFF"/>
              </a:solidFill>
              <a:latin typeface="Calibri" panose="020F0502020204030204"/>
            </a:endParaRPr>
          </a:p>
          <a:p>
            <a:pPr defTabSz="671806" fontAlgn="base">
              <a:spcBef>
                <a:spcPct val="0"/>
              </a:spcBef>
              <a:spcAft>
                <a:spcPct val="0"/>
              </a:spcAft>
              <a:defRPr/>
            </a:pPr>
            <a:endParaRPr lang="en-US" sz="4800" kern="0" dirty="0">
              <a:solidFill>
                <a:srgbClr val="FFFFFF"/>
              </a:solidFill>
              <a:latin typeface="Calibri" panose="020F0502020204030204"/>
            </a:endParaRPr>
          </a:p>
          <a:p>
            <a:pPr defTabSz="671806" fontAlgn="base">
              <a:spcBef>
                <a:spcPct val="0"/>
              </a:spcBef>
              <a:spcAft>
                <a:spcPct val="0"/>
              </a:spcAft>
              <a:defRPr/>
            </a:pPr>
            <a:endParaRPr lang="en-US" sz="4800" kern="0" dirty="0">
              <a:solidFill>
                <a:srgbClr val="FFFFFF"/>
              </a:solidFill>
              <a:latin typeface="Calibri" panose="020F0502020204030204"/>
            </a:endParaRPr>
          </a:p>
          <a:p>
            <a:pPr defTabSz="671806" fontAlgn="base">
              <a:spcBef>
                <a:spcPct val="0"/>
              </a:spcBef>
              <a:spcAft>
                <a:spcPct val="0"/>
              </a:spcAft>
              <a:defRPr/>
            </a:pPr>
            <a:r>
              <a:rPr lang="en-US" sz="4000" kern="0" dirty="0">
                <a:solidFill>
                  <a:srgbClr val="FFFFFF"/>
                </a:solidFill>
                <a:latin typeface="Segoe UI Light"/>
              </a:rPr>
              <a:t>90% </a:t>
            </a:r>
          </a:p>
          <a:p>
            <a:pPr defTabSz="671806" fontAlgn="base">
              <a:spcBef>
                <a:spcPct val="0"/>
              </a:spcBef>
              <a:spcAft>
                <a:spcPct val="0"/>
              </a:spcAft>
              <a:defRPr/>
            </a:pPr>
            <a:r>
              <a:rPr lang="en-US" sz="1369" kern="0" dirty="0">
                <a:solidFill>
                  <a:srgbClr val="FFFFFF"/>
                </a:solidFill>
                <a:latin typeface="Segoe UI Light"/>
              </a:rPr>
              <a:t>of Fortune 500 companies use Microsoft Cloud (Azure, O365, CRM Online, and </a:t>
            </a:r>
            <a:r>
              <a:rPr lang="en-US" sz="1369" kern="0" dirty="0" err="1">
                <a:solidFill>
                  <a:srgbClr val="FFFFFF"/>
                </a:solidFill>
                <a:latin typeface="Segoe UI Light"/>
              </a:rPr>
              <a:t>PowerBI</a:t>
            </a:r>
            <a:r>
              <a:rPr lang="en-US" sz="1369" kern="0" dirty="0">
                <a:solidFill>
                  <a:srgbClr val="FFFFFF"/>
                </a:solidFill>
                <a:latin typeface="Calibri" panose="020F0502020204030204"/>
              </a:rPr>
              <a:t>)</a:t>
            </a:r>
          </a:p>
          <a:p>
            <a:pPr defTabSz="671806" fontAlgn="base">
              <a:spcBef>
                <a:spcPct val="0"/>
              </a:spcBef>
              <a:spcAft>
                <a:spcPct val="0"/>
              </a:spcAft>
              <a:defRPr/>
            </a:pPr>
            <a:endParaRPr lang="en-US" sz="1050" kern="0" dirty="0">
              <a:solidFill>
                <a:srgbClr val="FFFFFF"/>
              </a:solidFill>
              <a:latin typeface="Segoe UI"/>
            </a:endParaRPr>
          </a:p>
        </p:txBody>
      </p:sp>
      <p:sp>
        <p:nvSpPr>
          <p:cNvPr id="46" name="TextBox 45"/>
          <p:cNvSpPr txBox="1"/>
          <p:nvPr/>
        </p:nvSpPr>
        <p:spPr>
          <a:xfrm>
            <a:off x="364696" y="5860095"/>
            <a:ext cx="10983494" cy="621838"/>
          </a:xfrm>
          <a:prstGeom prst="rect">
            <a:avLst/>
          </a:prstGeom>
          <a:noFill/>
        </p:spPr>
        <p:txBody>
          <a:bodyPr wrap="square" lIns="179208" tIns="143366" rIns="179208" bIns="143366" rtlCol="0">
            <a:spAutoFit/>
          </a:bodyPr>
          <a:lstStyle/>
          <a:p>
            <a:pPr algn="ctr" defTabSz="913841">
              <a:lnSpc>
                <a:spcPct val="90000"/>
              </a:lnSpc>
              <a:spcAft>
                <a:spcPts val="588"/>
              </a:spcAft>
              <a:defRPr/>
            </a:pPr>
            <a:r>
              <a:rPr lang="en-US" sz="2353" kern="0" dirty="0">
                <a:solidFill>
                  <a:srgbClr val="D83B01"/>
                </a:solidFill>
                <a:latin typeface="Segoe UI Light" panose="020B0502040204020203" pitchFamily="34" charset="0"/>
                <a:ea typeface="ＭＳ Ｐゴシック" charset="0"/>
                <a:cs typeface="Segoe UI Light" panose="020B0502040204020203" pitchFamily="34" charset="0"/>
              </a:rPr>
              <a:t>Every Office 365 and Microsoft Azure customer uses Azure Active Directory</a:t>
            </a:r>
          </a:p>
        </p:txBody>
      </p:sp>
      <p:sp>
        <p:nvSpPr>
          <p:cNvPr id="47" name="Text Placeholder 11"/>
          <p:cNvSpPr>
            <a:spLocks noGrp="1"/>
          </p:cNvSpPr>
          <p:nvPr>
            <p:ph type="body" sz="quarter" idx="10"/>
          </p:nvPr>
        </p:nvSpPr>
        <p:spPr>
          <a:xfrm>
            <a:off x="473086" y="1735304"/>
            <a:ext cx="4435378" cy="4015653"/>
          </a:xfrm>
        </p:spPr>
        <p:txBody>
          <a:bodyPr>
            <a:normAutofit/>
          </a:bodyPr>
          <a:lstStyle/>
          <a:p>
            <a:pPr>
              <a:lnSpc>
                <a:spcPct val="120000"/>
              </a:lnSpc>
              <a:spcBef>
                <a:spcPts val="0"/>
              </a:spcBef>
            </a:pPr>
            <a:r>
              <a:rPr lang="en-US" sz="1300" dirty="0">
                <a:solidFill>
                  <a:schemeClr val="tx1"/>
                </a:solidFill>
                <a:latin typeface="+mn-lt"/>
              </a:rPr>
              <a:t>Microsoft “Identity Management as a Service (</a:t>
            </a:r>
            <a:r>
              <a:rPr lang="en-US" sz="1300" dirty="0" err="1">
                <a:solidFill>
                  <a:schemeClr val="tx1"/>
                </a:solidFill>
                <a:latin typeface="+mn-lt"/>
              </a:rPr>
              <a:t>IDaaS</a:t>
            </a:r>
            <a:r>
              <a:rPr lang="en-US" sz="1300" dirty="0">
                <a:solidFill>
                  <a:schemeClr val="tx1"/>
                </a:solidFill>
                <a:latin typeface="+mn-lt"/>
              </a:rPr>
              <a:t>)” for organizations.</a:t>
            </a:r>
          </a:p>
          <a:p>
            <a:pPr>
              <a:lnSpc>
                <a:spcPct val="120000"/>
              </a:lnSpc>
              <a:spcBef>
                <a:spcPts val="0"/>
              </a:spcBef>
            </a:pPr>
            <a:endParaRPr lang="en-US" sz="1300" dirty="0">
              <a:solidFill>
                <a:schemeClr val="tx1"/>
              </a:solidFill>
              <a:latin typeface="+mn-lt"/>
            </a:endParaRPr>
          </a:p>
          <a:p>
            <a:pPr>
              <a:lnSpc>
                <a:spcPct val="120000"/>
              </a:lnSpc>
              <a:spcBef>
                <a:spcPts val="0"/>
              </a:spcBef>
            </a:pPr>
            <a:r>
              <a:rPr lang="en-US" sz="1300" dirty="0">
                <a:solidFill>
                  <a:schemeClr val="tx1"/>
                </a:solidFill>
                <a:latin typeface="+mn-lt"/>
              </a:rPr>
              <a:t>Millions of </a:t>
            </a:r>
            <a:r>
              <a:rPr lang="en-US" sz="1300" b="1" dirty="0">
                <a:solidFill>
                  <a:schemeClr val="tx1"/>
                </a:solidFill>
                <a:latin typeface="+mn-lt"/>
              </a:rPr>
              <a:t>independent</a:t>
            </a:r>
            <a:r>
              <a:rPr lang="en-US" sz="1300" dirty="0">
                <a:solidFill>
                  <a:schemeClr val="tx1"/>
                </a:solidFill>
                <a:latin typeface="+mn-lt"/>
              </a:rPr>
              <a:t> identity systems </a:t>
            </a:r>
            <a:r>
              <a:rPr lang="en-US" sz="1300" b="1" dirty="0">
                <a:solidFill>
                  <a:schemeClr val="tx1"/>
                </a:solidFill>
                <a:latin typeface="+mn-lt"/>
              </a:rPr>
              <a:t>controlled</a:t>
            </a:r>
            <a:r>
              <a:rPr lang="en-US" sz="1300" dirty="0">
                <a:solidFill>
                  <a:schemeClr val="tx1"/>
                </a:solidFill>
                <a:latin typeface="+mn-lt"/>
              </a:rPr>
              <a:t> by enterprise and government “tenants.”</a:t>
            </a:r>
          </a:p>
          <a:p>
            <a:pPr>
              <a:lnSpc>
                <a:spcPct val="120000"/>
              </a:lnSpc>
              <a:spcBef>
                <a:spcPts val="0"/>
              </a:spcBef>
            </a:pPr>
            <a:endParaRPr lang="en-US" sz="1300" dirty="0">
              <a:solidFill>
                <a:schemeClr val="tx1"/>
              </a:solidFill>
              <a:latin typeface="+mn-lt"/>
            </a:endParaRPr>
          </a:p>
          <a:p>
            <a:pPr>
              <a:lnSpc>
                <a:spcPct val="120000"/>
              </a:lnSpc>
              <a:spcBef>
                <a:spcPts val="0"/>
              </a:spcBef>
            </a:pPr>
            <a:r>
              <a:rPr lang="en-US" sz="1300" dirty="0">
                <a:solidFill>
                  <a:schemeClr val="tx1"/>
                </a:solidFill>
                <a:latin typeface="+mn-lt"/>
              </a:rPr>
              <a:t>Information is </a:t>
            </a:r>
            <a:r>
              <a:rPr lang="en-US" sz="1300" b="1" dirty="0">
                <a:solidFill>
                  <a:schemeClr val="tx1"/>
                </a:solidFill>
                <a:latin typeface="+mn-lt"/>
              </a:rPr>
              <a:t>owned and used by the controlling organization</a:t>
            </a:r>
            <a:r>
              <a:rPr lang="en-US" sz="1300" dirty="0">
                <a:solidFill>
                  <a:schemeClr val="tx1"/>
                </a:solidFill>
                <a:latin typeface="+mn-lt"/>
              </a:rPr>
              <a:t>—not by Microsoft.</a:t>
            </a:r>
          </a:p>
          <a:p>
            <a:pPr>
              <a:lnSpc>
                <a:spcPct val="120000"/>
              </a:lnSpc>
              <a:spcBef>
                <a:spcPts val="0"/>
              </a:spcBef>
            </a:pPr>
            <a:endParaRPr lang="en-US" sz="1300" dirty="0">
              <a:solidFill>
                <a:schemeClr val="tx1"/>
              </a:solidFill>
              <a:latin typeface="+mn-lt"/>
            </a:endParaRPr>
          </a:p>
          <a:p>
            <a:pPr>
              <a:lnSpc>
                <a:spcPct val="120000"/>
              </a:lnSpc>
              <a:spcBef>
                <a:spcPts val="0"/>
              </a:spcBef>
            </a:pPr>
            <a:r>
              <a:rPr lang="en-US" sz="1300" dirty="0">
                <a:solidFill>
                  <a:schemeClr val="tx1"/>
                </a:solidFill>
                <a:latin typeface="+mn-lt"/>
              </a:rPr>
              <a:t>Born-as-a-cloud directory for Office 365. Extended to manage across many clouds.</a:t>
            </a:r>
          </a:p>
          <a:p>
            <a:pPr>
              <a:lnSpc>
                <a:spcPct val="120000"/>
              </a:lnSpc>
              <a:spcBef>
                <a:spcPts val="0"/>
              </a:spcBef>
            </a:pPr>
            <a:endParaRPr lang="en-US" sz="1300" dirty="0">
              <a:solidFill>
                <a:schemeClr val="tx1"/>
              </a:solidFill>
              <a:latin typeface="+mn-lt"/>
            </a:endParaRPr>
          </a:p>
          <a:p>
            <a:pPr>
              <a:lnSpc>
                <a:spcPct val="120000"/>
              </a:lnSpc>
              <a:spcBef>
                <a:spcPts val="0"/>
              </a:spcBef>
            </a:pPr>
            <a:r>
              <a:rPr lang="en-US" sz="1300" dirty="0">
                <a:solidFill>
                  <a:schemeClr val="tx1"/>
                </a:solidFill>
                <a:latin typeface="+mn-lt"/>
              </a:rPr>
              <a:t>Evolved to manage an organization’s relationships with its customers/citizens and partners (B2C and B2B).</a:t>
            </a:r>
          </a:p>
        </p:txBody>
      </p:sp>
    </p:spTree>
    <p:extLst>
      <p:ext uri="{BB962C8B-B14F-4D97-AF65-F5344CB8AC3E}">
        <p14:creationId xmlns:p14="http://schemas.microsoft.com/office/powerpoint/2010/main" val="38800013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Azure AD Graph API</a:t>
            </a:r>
          </a:p>
        </p:txBody>
      </p:sp>
      <p:sp>
        <p:nvSpPr>
          <p:cNvPr id="6" name="Text Placeholder 5"/>
          <p:cNvSpPr>
            <a:spLocks noGrp="1"/>
          </p:cNvSpPr>
          <p:nvPr>
            <p:ph type="body" sz="quarter" idx="10"/>
          </p:nvPr>
        </p:nvSpPr>
        <p:spPr>
          <a:xfrm>
            <a:off x="343941" y="2012941"/>
            <a:ext cx="4108614" cy="3008965"/>
          </a:xfrm>
        </p:spPr>
        <p:txBody>
          <a:bodyPr/>
          <a:lstStyle/>
          <a:p>
            <a:r>
              <a:rPr lang="en-US" sz="3529" dirty="0"/>
              <a:t>RESTful API</a:t>
            </a:r>
          </a:p>
          <a:p>
            <a:pPr lvl="1"/>
            <a:r>
              <a:rPr lang="en-US" sz="1765" dirty="0"/>
              <a:t>Create, Read, Search, Update &amp; Delete local accounts</a:t>
            </a:r>
          </a:p>
          <a:p>
            <a:pPr lvl="1"/>
            <a:r>
              <a:rPr lang="en-US" sz="1765" dirty="0"/>
              <a:t>OData 3.0 compliant service</a:t>
            </a:r>
          </a:p>
          <a:p>
            <a:pPr lvl="1"/>
            <a:r>
              <a:rPr lang="en-US" sz="3529" dirty="0">
                <a:gradFill>
                  <a:gsLst>
                    <a:gs pos="1250">
                      <a:schemeClr val="tx2"/>
                    </a:gs>
                    <a:gs pos="99000">
                      <a:schemeClr val="tx2"/>
                    </a:gs>
                  </a:gsLst>
                  <a:lin ang="5400000" scaled="0"/>
                </a:gradFill>
                <a:latin typeface="+mj-lt"/>
              </a:rPr>
              <a:t>Use cases</a:t>
            </a:r>
          </a:p>
          <a:p>
            <a:pPr lvl="1"/>
            <a:r>
              <a:rPr lang="en-US" sz="1765" dirty="0"/>
              <a:t>Migration</a:t>
            </a:r>
          </a:p>
          <a:p>
            <a:pPr lvl="1"/>
            <a:r>
              <a:rPr lang="en-US" sz="1765" dirty="0"/>
              <a:t>Profile lookup &amp; update</a:t>
            </a:r>
          </a:p>
          <a:p>
            <a:pPr lvl="1"/>
            <a:r>
              <a:rPr lang="en-US" sz="1765" dirty="0"/>
              <a:t>Call center / back office apps</a:t>
            </a:r>
          </a:p>
        </p:txBody>
      </p:sp>
      <p:sp>
        <p:nvSpPr>
          <p:cNvPr id="26" name="Text Placeholder 5"/>
          <p:cNvSpPr txBox="1">
            <a:spLocks/>
          </p:cNvSpPr>
          <p:nvPr/>
        </p:nvSpPr>
        <p:spPr>
          <a:xfrm>
            <a:off x="4751363" y="2012941"/>
            <a:ext cx="7769015" cy="3059505"/>
          </a:xfrm>
          <a:prstGeom prst="rect">
            <a:avLst/>
          </a:prstGeom>
        </p:spPr>
        <p:txBody>
          <a:bodyPr vert="horz" wrap="square" lIns="143428" tIns="89642" rIns="143428" bIns="89642"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2"/>
                    </a:gs>
                    <a:gs pos="99000">
                      <a:schemeClr val="tx2"/>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defTabSz="914367">
              <a:defRPr/>
            </a:pPr>
            <a:r>
              <a:rPr lang="en-US" sz="3529" dirty="0">
                <a:gradFill>
                  <a:gsLst>
                    <a:gs pos="1250">
                      <a:schemeClr val="tx2"/>
                    </a:gs>
                    <a:gs pos="99000">
                      <a:schemeClr val="tx2"/>
                    </a:gs>
                  </a:gsLst>
                  <a:lin ang="5400000" scaled="0"/>
                </a:gradFill>
                <a:latin typeface="+mj-lt"/>
              </a:rPr>
              <a:t>User object model</a:t>
            </a:r>
          </a:p>
          <a:p>
            <a:pPr lvl="1" defTabSz="914367">
              <a:defRPr/>
            </a:pPr>
            <a:r>
              <a:rPr lang="en-US" sz="1765" dirty="0" err="1"/>
              <a:t>userPrincipalName</a:t>
            </a:r>
            <a:endParaRPr lang="en-US" sz="1765" dirty="0"/>
          </a:p>
          <a:p>
            <a:pPr lvl="1" defTabSz="914367">
              <a:defRPr/>
            </a:pPr>
            <a:r>
              <a:rPr lang="en-US" sz="1765" dirty="0" err="1"/>
              <a:t>signInNames</a:t>
            </a:r>
            <a:endParaRPr lang="en-US" sz="1765" dirty="0"/>
          </a:p>
          <a:p>
            <a:pPr lvl="1" defTabSz="914367">
              <a:defRPr/>
            </a:pPr>
            <a:r>
              <a:rPr lang="en-US" sz="1765" dirty="0" err="1"/>
              <a:t>creationType</a:t>
            </a:r>
            <a:endParaRPr lang="en-US" sz="1765" dirty="0"/>
          </a:p>
          <a:p>
            <a:pPr lvl="1" defTabSz="914367">
              <a:defRPr/>
            </a:pPr>
            <a:r>
              <a:rPr lang="en-US" sz="1765" dirty="0" err="1"/>
              <a:t>passwordPolicies</a:t>
            </a:r>
            <a:r>
              <a:rPr lang="en-US" sz="1765" dirty="0"/>
              <a:t> ("</a:t>
            </a:r>
            <a:r>
              <a:rPr lang="en-US" sz="1765" dirty="0" err="1"/>
              <a:t>DisablePasswordExpiration</a:t>
            </a:r>
            <a:r>
              <a:rPr lang="en-US" sz="1765" dirty="0"/>
              <a:t>, </a:t>
            </a:r>
            <a:r>
              <a:rPr lang="en-US" sz="1765" dirty="0" err="1"/>
              <a:t>DisableStrongPassword</a:t>
            </a:r>
            <a:r>
              <a:rPr lang="en-US" sz="1765" dirty="0"/>
              <a:t>“)</a:t>
            </a:r>
          </a:p>
          <a:p>
            <a:pPr lvl="1" defTabSz="914367">
              <a:defRPr/>
            </a:pPr>
            <a:r>
              <a:rPr lang="en-US" sz="1765" dirty="0" err="1"/>
              <a:t>linkedAccount</a:t>
            </a:r>
            <a:r>
              <a:rPr lang="en-US" sz="1765" dirty="0"/>
              <a:t>: Facebook, Facebook </a:t>
            </a:r>
            <a:r>
              <a:rPr lang="en-US" sz="1765" dirty="0" err="1"/>
              <a:t>UserID</a:t>
            </a:r>
            <a:endParaRPr lang="en-US" sz="1765" dirty="0"/>
          </a:p>
          <a:p>
            <a:pPr lvl="1" defTabSz="914367">
              <a:defRPr/>
            </a:pPr>
            <a:r>
              <a:rPr lang="en-US" sz="1765" dirty="0" err="1"/>
              <a:t>StrongAuthenticationEmail</a:t>
            </a:r>
            <a:r>
              <a:rPr lang="en-US" sz="1765" dirty="0"/>
              <a:t>, </a:t>
            </a:r>
            <a:r>
              <a:rPr lang="en-US" sz="1765" dirty="0" err="1"/>
              <a:t>StrongAuthenticationPhone</a:t>
            </a:r>
            <a:endParaRPr lang="en-US" sz="1765" dirty="0"/>
          </a:p>
          <a:p>
            <a:pPr lvl="1" defTabSz="914367">
              <a:defRPr/>
            </a:pPr>
            <a:r>
              <a:rPr lang="en-US" sz="1765" dirty="0" err="1"/>
              <a:t>OtherMails</a:t>
            </a:r>
            <a:endParaRPr lang="en-US" sz="1765" dirty="0"/>
          </a:p>
          <a:p>
            <a:pPr lvl="1" defTabSz="914367">
              <a:defRPr/>
            </a:pPr>
            <a:r>
              <a:rPr lang="en-US" sz="1765" dirty="0"/>
              <a:t>Custom attributes</a:t>
            </a:r>
          </a:p>
        </p:txBody>
      </p:sp>
    </p:spTree>
    <p:extLst>
      <p:ext uri="{BB962C8B-B14F-4D97-AF65-F5344CB8AC3E}">
        <p14:creationId xmlns:p14="http://schemas.microsoft.com/office/powerpoint/2010/main" val="522087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Demo: Register Azure AD Applications</a:t>
            </a:r>
          </a:p>
        </p:txBody>
      </p:sp>
      <p:sp>
        <p:nvSpPr>
          <p:cNvPr id="5" name="Text Placeholder 4"/>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108529516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t="27820"/>
          <a:stretch/>
        </p:blipFill>
        <p:spPr>
          <a:xfrm>
            <a:off x="337962" y="4539323"/>
            <a:ext cx="3745313" cy="1803564"/>
          </a:xfrm>
          <a:prstGeom prst="rect">
            <a:avLst/>
          </a:prstGeom>
        </p:spPr>
      </p:pic>
      <p:pic>
        <p:nvPicPr>
          <p:cNvPr id="4" name="Picture 3"/>
          <p:cNvPicPr>
            <a:picLocks noChangeAspect="1"/>
          </p:cNvPicPr>
          <p:nvPr/>
        </p:nvPicPr>
        <p:blipFill rotWithShape="1">
          <a:blip r:embed="rId4" cstate="hqprint">
            <a:extLst>
              <a:ext uri="{28A0092B-C50C-407E-A947-70E740481C1C}">
                <a14:useLocalDpi xmlns:a14="http://schemas.microsoft.com/office/drawing/2010/main"/>
              </a:ext>
            </a:extLst>
          </a:blip>
          <a:srcRect t="3263" b="6784"/>
          <a:stretch/>
        </p:blipFill>
        <p:spPr>
          <a:xfrm>
            <a:off x="8149978" y="4539324"/>
            <a:ext cx="3745319" cy="1803564"/>
          </a:xfrm>
          <a:prstGeom prst="rect">
            <a:avLst/>
          </a:prstGeom>
        </p:spPr>
      </p:pic>
      <p:pic>
        <p:nvPicPr>
          <p:cNvPr id="3" name="Picture 2"/>
          <p:cNvPicPr>
            <a:picLocks noChangeAspect="1"/>
          </p:cNvPicPr>
          <p:nvPr/>
        </p:nvPicPr>
        <p:blipFill rotWithShape="1">
          <a:blip r:embed="rId5" cstate="hqprint">
            <a:extLst>
              <a:ext uri="{28A0092B-C50C-407E-A947-70E740481C1C}">
                <a14:useLocalDpi xmlns:a14="http://schemas.microsoft.com/office/drawing/2010/main"/>
              </a:ext>
            </a:extLst>
          </a:blip>
          <a:srcRect t="7545" b="2181"/>
          <a:stretch/>
        </p:blipFill>
        <p:spPr>
          <a:xfrm>
            <a:off x="4243972" y="4539323"/>
            <a:ext cx="3745318" cy="1803563"/>
          </a:xfrm>
          <a:prstGeom prst="rect">
            <a:avLst/>
          </a:prstGeom>
        </p:spPr>
      </p:pic>
      <p:sp>
        <p:nvSpPr>
          <p:cNvPr id="5" name="Rectangle 4"/>
          <p:cNvSpPr/>
          <p:nvPr/>
        </p:nvSpPr>
        <p:spPr bwMode="auto">
          <a:xfrm>
            <a:off x="1746" y="486"/>
            <a:ext cx="12189390" cy="24043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6" tIns="45706" rIns="45706" bIns="45706" numCol="1" spcCol="0" rtlCol="0" fromWordArt="0" anchor="ctr" anchorCtr="0" forceAA="0" compatLnSpc="1">
            <a:prstTxWarp prst="textNoShape">
              <a:avLst/>
            </a:prstTxWarp>
            <a:noAutofit/>
          </a:bodyPr>
          <a:lstStyle/>
          <a:p>
            <a:pPr algn="ctr" defTabSz="913747" fontAlgn="base">
              <a:spcBef>
                <a:spcPct val="0"/>
              </a:spcBef>
              <a:spcAft>
                <a:spcPct val="0"/>
              </a:spcAft>
              <a:defRPr/>
            </a:pPr>
            <a:endParaRPr lang="en-US" sz="2200" kern="0" dirty="0">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2"/>
          <p:cNvSpPr txBox="1">
            <a:spLocks/>
          </p:cNvSpPr>
          <p:nvPr/>
        </p:nvSpPr>
        <p:spPr>
          <a:xfrm>
            <a:off x="243378" y="1045531"/>
            <a:ext cx="3533221" cy="327291"/>
          </a:xfrm>
          <a:prstGeom prst="rect">
            <a:avLst/>
          </a:prstGeom>
        </p:spPr>
        <p:txBody>
          <a:bodyPr/>
          <a:lstStyle>
            <a:lvl1pPr marL="116575" marR="0" indent="0" algn="l" defTabSz="932559" rtl="0" eaLnBrk="1" fontAlgn="auto" latinLnBrk="0" hangingPunct="1">
              <a:lnSpc>
                <a:spcPct val="90000"/>
              </a:lnSpc>
              <a:spcBef>
                <a:spcPct val="20000"/>
              </a:spcBef>
              <a:spcAft>
                <a:spcPts val="0"/>
              </a:spcAft>
              <a:buClrTx/>
              <a:buSzPct val="80000"/>
              <a:buFontTx/>
              <a:buNone/>
              <a:tabLst/>
              <a:defRPr sz="2448" kern="1200" spc="-71" baseline="0">
                <a:solidFill>
                  <a:srgbClr val="505050"/>
                </a:solidFill>
                <a:latin typeface="+mn-lt"/>
                <a:ea typeface="+mn-ea"/>
                <a:cs typeface="+mn-cs"/>
              </a:defRPr>
            </a:lvl1pPr>
            <a:lvl2pPr marL="584492" marR="0" indent="-238007" algn="l" defTabSz="932559" rtl="0" eaLnBrk="1" fontAlgn="auto" latinLnBrk="0" hangingPunct="1">
              <a:lnSpc>
                <a:spcPct val="90000"/>
              </a:lnSpc>
              <a:spcBef>
                <a:spcPct val="20000"/>
              </a:spcBef>
              <a:spcAft>
                <a:spcPts val="0"/>
              </a:spcAft>
              <a:buClrTx/>
              <a:buSzPct val="90000"/>
              <a:buFont typeface="Wingdings" pitchFamily="2" charset="2"/>
              <a:buChar char="§"/>
              <a:tabLst/>
              <a:defRPr sz="2040" kern="1200" spc="0" baseline="0">
                <a:solidFill>
                  <a:srgbClr val="505050"/>
                </a:solidFill>
                <a:latin typeface="+mn-lt"/>
                <a:ea typeface="+mn-ea"/>
                <a:cs typeface="+mn-cs"/>
              </a:defRPr>
            </a:lvl2pPr>
            <a:lvl3pPr marL="814403" marR="0" indent="-229911" algn="l" defTabSz="932559" rtl="0" eaLnBrk="1" fontAlgn="auto" latinLnBrk="0" hangingPunct="1">
              <a:lnSpc>
                <a:spcPct val="90000"/>
              </a:lnSpc>
              <a:spcBef>
                <a:spcPct val="20000"/>
              </a:spcBef>
              <a:spcAft>
                <a:spcPts val="0"/>
              </a:spcAft>
              <a:buClrTx/>
              <a:buSzPct val="90000"/>
              <a:buFont typeface="Wingdings" pitchFamily="2" charset="2"/>
              <a:buChar char="§"/>
              <a:tabLst>
                <a:tab pos="814403" algn="l"/>
              </a:tabLst>
              <a:defRPr sz="2040" kern="1200" spc="0" baseline="0">
                <a:solidFill>
                  <a:srgbClr val="505050"/>
                </a:solidFill>
                <a:latin typeface="+mn-lt"/>
                <a:ea typeface="+mn-ea"/>
                <a:cs typeface="+mn-cs"/>
              </a:defRPr>
            </a:lvl3pPr>
            <a:lvl4pPr marL="1050791" marR="0" indent="-236387" algn="l" defTabSz="932559" rtl="0" eaLnBrk="1" fontAlgn="auto" latinLnBrk="0" hangingPunct="1">
              <a:lnSpc>
                <a:spcPct val="90000"/>
              </a:lnSpc>
              <a:spcBef>
                <a:spcPct val="20000"/>
              </a:spcBef>
              <a:spcAft>
                <a:spcPts val="0"/>
              </a:spcAft>
              <a:buClrTx/>
              <a:buSzPct val="90000"/>
              <a:buFont typeface="Wingdings" pitchFamily="2" charset="2"/>
              <a:buChar char="§"/>
              <a:tabLst/>
              <a:defRPr sz="1836" kern="1200" spc="0" baseline="0">
                <a:solidFill>
                  <a:srgbClr val="505050"/>
                </a:solidFill>
                <a:latin typeface="+mn-lt"/>
                <a:ea typeface="+mn-ea"/>
                <a:cs typeface="+mn-cs"/>
              </a:defRPr>
            </a:lvl4pPr>
            <a:lvl5pPr marL="1280702" marR="0" indent="-229911" algn="l" defTabSz="932559" rtl="0" eaLnBrk="1" fontAlgn="auto" latinLnBrk="0" hangingPunct="1">
              <a:lnSpc>
                <a:spcPct val="90000"/>
              </a:lnSpc>
              <a:spcBef>
                <a:spcPct val="20000"/>
              </a:spcBef>
              <a:spcAft>
                <a:spcPts val="0"/>
              </a:spcAft>
              <a:buClrTx/>
              <a:buSzPct val="90000"/>
              <a:buFont typeface="Wingdings" pitchFamily="2" charset="2"/>
              <a:buChar char="§"/>
              <a:tabLst>
                <a:tab pos="1280702" algn="l"/>
              </a:tabLst>
              <a:defRPr sz="1836" kern="1200" spc="0" baseline="0">
                <a:solidFill>
                  <a:srgbClr val="505050"/>
                </a:solidFill>
                <a:latin typeface="+mn-lt"/>
                <a:ea typeface="+mn-ea"/>
                <a:cs typeface="+mn-cs"/>
              </a:defRPr>
            </a:lvl5pPr>
            <a:lvl6pPr marL="2564538"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081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709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337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116553" defTabSz="932380">
              <a:defRPr/>
            </a:pPr>
            <a:r>
              <a:rPr lang="en-US" sz="2040" spc="0" dirty="0">
                <a:solidFill>
                  <a:srgbClr val="FFFFFF"/>
                </a:solidFill>
                <a:latin typeface="Segoe UI Semibold" panose="020B0702040204020203" pitchFamily="34" charset="0"/>
              </a:rPr>
              <a:t>WHAT CAN I BUILD?</a:t>
            </a:r>
          </a:p>
        </p:txBody>
      </p:sp>
      <p:sp>
        <p:nvSpPr>
          <p:cNvPr id="10" name="Title 2"/>
          <p:cNvSpPr txBox="1">
            <a:spLocks/>
          </p:cNvSpPr>
          <p:nvPr/>
        </p:nvSpPr>
        <p:spPr>
          <a:xfrm>
            <a:off x="275465" y="295719"/>
            <a:ext cx="11887877" cy="917445"/>
          </a:xfrm>
          <a:prstGeom prst="rect">
            <a:avLst/>
          </a:prstGeom>
        </p:spPr>
        <p:txBody>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192">
              <a:defRPr/>
            </a:pPr>
            <a:r>
              <a:rPr lang="en-US" sz="4704">
                <a:solidFill>
                  <a:schemeClr val="bg2"/>
                </a:solidFill>
              </a:rPr>
              <a:t>Office Platform</a:t>
            </a:r>
          </a:p>
        </p:txBody>
      </p:sp>
      <p:sp>
        <p:nvSpPr>
          <p:cNvPr id="14" name="Freeform 131"/>
          <p:cNvSpPr>
            <a:spLocks noChangeAspect="1"/>
          </p:cNvSpPr>
          <p:nvPr/>
        </p:nvSpPr>
        <p:spPr bwMode="black">
          <a:xfrm>
            <a:off x="1944230" y="1637661"/>
            <a:ext cx="532783" cy="639029"/>
          </a:xfrm>
          <a:custGeom>
            <a:avLst/>
            <a:gdLst>
              <a:gd name="T0" fmla="*/ 1710 w 1710"/>
              <a:gd name="T1" fmla="*/ 1880 h 2051"/>
              <a:gd name="T2" fmla="*/ 1710 w 1710"/>
              <a:gd name="T3" fmla="*/ 1880 h 2051"/>
              <a:gd name="T4" fmla="*/ 1710 w 1710"/>
              <a:gd name="T5" fmla="*/ 176 h 2051"/>
              <a:gd name="T6" fmla="*/ 1101 w 1710"/>
              <a:gd name="T7" fmla="*/ 0 h 2051"/>
              <a:gd name="T8" fmla="*/ 3 w 1710"/>
              <a:gd name="T9" fmla="*/ 413 h 2051"/>
              <a:gd name="T10" fmla="*/ 0 w 1710"/>
              <a:gd name="T11" fmla="*/ 413 h 2051"/>
              <a:gd name="T12" fmla="*/ 0 w 1710"/>
              <a:gd name="T13" fmla="*/ 1645 h 2051"/>
              <a:gd name="T14" fmla="*/ 375 w 1710"/>
              <a:gd name="T15" fmla="*/ 1498 h 2051"/>
              <a:gd name="T16" fmla="*/ 375 w 1710"/>
              <a:gd name="T17" fmla="*/ 496 h 2051"/>
              <a:gd name="T18" fmla="*/ 1101 w 1710"/>
              <a:gd name="T19" fmla="*/ 323 h 2051"/>
              <a:gd name="T20" fmla="*/ 1101 w 1710"/>
              <a:gd name="T21" fmla="*/ 1797 h 2051"/>
              <a:gd name="T22" fmla="*/ 0 w 1710"/>
              <a:gd name="T23" fmla="*/ 1645 h 2051"/>
              <a:gd name="T24" fmla="*/ 1101 w 1710"/>
              <a:gd name="T25" fmla="*/ 2051 h 2051"/>
              <a:gd name="T26" fmla="*/ 1101 w 1710"/>
              <a:gd name="T27" fmla="*/ 2051 h 2051"/>
              <a:gd name="T28" fmla="*/ 1710 w 1710"/>
              <a:gd name="T29" fmla="*/ 1882 h 2051"/>
              <a:gd name="T30" fmla="*/ 1710 w 1710"/>
              <a:gd name="T31" fmla="*/ 1880 h 2051"/>
              <a:gd name="T32" fmla="*/ 1710 w 1710"/>
              <a:gd name="T33" fmla="*/ 1880 h 20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10" h="2051">
                <a:moveTo>
                  <a:pt x="1710" y="1880"/>
                </a:moveTo>
                <a:lnTo>
                  <a:pt x="1710" y="1880"/>
                </a:lnTo>
                <a:lnTo>
                  <a:pt x="1710" y="176"/>
                </a:lnTo>
                <a:lnTo>
                  <a:pt x="1101" y="0"/>
                </a:lnTo>
                <a:lnTo>
                  <a:pt x="3" y="413"/>
                </a:lnTo>
                <a:lnTo>
                  <a:pt x="0" y="413"/>
                </a:lnTo>
                <a:lnTo>
                  <a:pt x="0" y="1645"/>
                </a:lnTo>
                <a:lnTo>
                  <a:pt x="375" y="1498"/>
                </a:lnTo>
                <a:lnTo>
                  <a:pt x="375" y="496"/>
                </a:lnTo>
                <a:lnTo>
                  <a:pt x="1101" y="323"/>
                </a:lnTo>
                <a:lnTo>
                  <a:pt x="1101" y="1797"/>
                </a:lnTo>
                <a:lnTo>
                  <a:pt x="0" y="1645"/>
                </a:lnTo>
                <a:lnTo>
                  <a:pt x="1101" y="2051"/>
                </a:lnTo>
                <a:lnTo>
                  <a:pt x="1101" y="2051"/>
                </a:lnTo>
                <a:lnTo>
                  <a:pt x="1710" y="1882"/>
                </a:lnTo>
                <a:lnTo>
                  <a:pt x="1710" y="1880"/>
                </a:lnTo>
                <a:lnTo>
                  <a:pt x="1710" y="1880"/>
                </a:lnTo>
                <a:close/>
              </a:path>
            </a:pathLst>
          </a:custGeom>
          <a:solidFill>
            <a:schemeClr val="bg1"/>
          </a:solidFill>
          <a:ln>
            <a:noFill/>
          </a:ln>
          <a:extLst/>
        </p:spPr>
        <p:txBody>
          <a:bodyPr vert="horz" wrap="square" lIns="89630" tIns="44814" rIns="89630" bIns="44814" numCol="1" anchor="t" anchorCtr="0" compatLnSpc="1">
            <a:prstTxWarp prst="textNoShape">
              <a:avLst/>
            </a:prstTxWarp>
          </a:bodyPr>
          <a:lstStyle/>
          <a:p>
            <a:pPr algn="ctr" defTabSz="914192">
              <a:defRPr/>
            </a:pPr>
            <a:endParaRPr lang="en-US" sz="1765" kern="0" dirty="0">
              <a:solidFill>
                <a:srgbClr val="505050"/>
              </a:solidFill>
            </a:endParaRPr>
          </a:p>
        </p:txBody>
      </p:sp>
      <p:sp>
        <p:nvSpPr>
          <p:cNvPr id="15" name="Freeform 5"/>
          <p:cNvSpPr>
            <a:spLocks noChangeAspect="1"/>
          </p:cNvSpPr>
          <p:nvPr/>
        </p:nvSpPr>
        <p:spPr bwMode="black">
          <a:xfrm>
            <a:off x="5618196" y="1662399"/>
            <a:ext cx="996878" cy="589552"/>
          </a:xfrm>
          <a:custGeom>
            <a:avLst/>
            <a:gdLst>
              <a:gd name="T0" fmla="*/ 1942 w 2359"/>
              <a:gd name="T1" fmla="*/ 1394 h 1394"/>
              <a:gd name="T2" fmla="*/ 416 w 2359"/>
              <a:gd name="T3" fmla="*/ 1394 h 1394"/>
              <a:gd name="T4" fmla="*/ 0 w 2359"/>
              <a:gd name="T5" fmla="*/ 971 h 1394"/>
              <a:gd name="T6" fmla="*/ 416 w 2359"/>
              <a:gd name="T7" fmla="*/ 552 h 1394"/>
              <a:gd name="T8" fmla="*/ 517 w 2359"/>
              <a:gd name="T9" fmla="*/ 565 h 1394"/>
              <a:gd name="T10" fmla="*/ 925 w 2359"/>
              <a:gd name="T11" fmla="*/ 221 h 1394"/>
              <a:gd name="T12" fmla="*/ 1175 w 2359"/>
              <a:gd name="T13" fmla="*/ 305 h 1394"/>
              <a:gd name="T14" fmla="*/ 1578 w 2359"/>
              <a:gd name="T15" fmla="*/ 0 h 1394"/>
              <a:gd name="T16" fmla="*/ 1982 w 2359"/>
              <a:gd name="T17" fmla="*/ 424 h 1394"/>
              <a:gd name="T18" fmla="*/ 1968 w 2359"/>
              <a:gd name="T19" fmla="*/ 552 h 1394"/>
              <a:gd name="T20" fmla="*/ 2359 w 2359"/>
              <a:gd name="T21" fmla="*/ 971 h 1394"/>
              <a:gd name="T22" fmla="*/ 1942 w 2359"/>
              <a:gd name="T23" fmla="*/ 1394 h 1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59" h="1394">
                <a:moveTo>
                  <a:pt x="1942" y="1394"/>
                </a:moveTo>
                <a:cubicBezTo>
                  <a:pt x="416" y="1394"/>
                  <a:pt x="416" y="1394"/>
                  <a:pt x="416" y="1394"/>
                </a:cubicBezTo>
                <a:cubicBezTo>
                  <a:pt x="193" y="1394"/>
                  <a:pt x="0" y="1200"/>
                  <a:pt x="0" y="971"/>
                </a:cubicBezTo>
                <a:cubicBezTo>
                  <a:pt x="0" y="741"/>
                  <a:pt x="193" y="552"/>
                  <a:pt x="416" y="552"/>
                </a:cubicBezTo>
                <a:cubicBezTo>
                  <a:pt x="451" y="552"/>
                  <a:pt x="487" y="556"/>
                  <a:pt x="517" y="565"/>
                </a:cubicBezTo>
                <a:cubicBezTo>
                  <a:pt x="552" y="362"/>
                  <a:pt x="719" y="221"/>
                  <a:pt x="925" y="221"/>
                </a:cubicBezTo>
                <a:cubicBezTo>
                  <a:pt x="1021" y="221"/>
                  <a:pt x="1105" y="247"/>
                  <a:pt x="1175" y="305"/>
                </a:cubicBezTo>
                <a:cubicBezTo>
                  <a:pt x="1227" y="128"/>
                  <a:pt x="1394" y="0"/>
                  <a:pt x="1578" y="0"/>
                </a:cubicBezTo>
                <a:cubicBezTo>
                  <a:pt x="1802" y="0"/>
                  <a:pt x="1982" y="190"/>
                  <a:pt x="1982" y="424"/>
                </a:cubicBezTo>
                <a:cubicBezTo>
                  <a:pt x="1982" y="468"/>
                  <a:pt x="1977" y="512"/>
                  <a:pt x="1968" y="552"/>
                </a:cubicBezTo>
                <a:cubicBezTo>
                  <a:pt x="2188" y="565"/>
                  <a:pt x="2359" y="750"/>
                  <a:pt x="2359" y="971"/>
                </a:cubicBezTo>
                <a:cubicBezTo>
                  <a:pt x="2359" y="1205"/>
                  <a:pt x="2170" y="1394"/>
                  <a:pt x="1942" y="1394"/>
                </a:cubicBezTo>
                <a:close/>
              </a:path>
            </a:pathLst>
          </a:custGeom>
          <a:ln w="38100">
            <a:solidFill>
              <a:schemeClr val="bg1"/>
            </a:solidFill>
          </a:ln>
        </p:spPr>
        <p:txBody>
          <a:bodyPr vert="horz" wrap="square" lIns="89630" tIns="44814" rIns="89630" bIns="44814" numCol="1" anchor="t" anchorCtr="0" compatLnSpc="1">
            <a:prstTxWarp prst="textNoShape">
              <a:avLst/>
            </a:prstTxWarp>
          </a:bodyPr>
          <a:lstStyle/>
          <a:p>
            <a:pPr defTabSz="914192">
              <a:defRPr/>
            </a:pPr>
            <a:endParaRPr lang="en-US" sz="1765" kern="0" dirty="0">
              <a:solidFill>
                <a:srgbClr val="505050"/>
              </a:solidFill>
            </a:endParaRPr>
          </a:p>
        </p:txBody>
      </p:sp>
      <p:grpSp>
        <p:nvGrpSpPr>
          <p:cNvPr id="16" name="Group 15"/>
          <p:cNvGrpSpPr/>
          <p:nvPr/>
        </p:nvGrpSpPr>
        <p:grpSpPr>
          <a:xfrm>
            <a:off x="9867174" y="1647528"/>
            <a:ext cx="612466" cy="619294"/>
            <a:chOff x="4420977" y="3337861"/>
            <a:chExt cx="889375" cy="899290"/>
          </a:xfrm>
          <a:solidFill>
            <a:srgbClr val="F8F8F8"/>
          </a:solidFill>
        </p:grpSpPr>
        <p:sp>
          <p:nvSpPr>
            <p:cNvPr id="17" name="Oval 16"/>
            <p:cNvSpPr/>
            <p:nvPr/>
          </p:nvSpPr>
          <p:spPr bwMode="auto">
            <a:xfrm>
              <a:off x="4468482" y="3450061"/>
              <a:ext cx="787090" cy="787090"/>
            </a:xfrm>
            <a:prstGeom prst="ellipse">
              <a:avLst/>
            </a:prstGeom>
            <a:no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 name="Oval 17"/>
            <p:cNvSpPr/>
            <p:nvPr/>
          </p:nvSpPr>
          <p:spPr bwMode="auto">
            <a:xfrm>
              <a:off x="4724324" y="3337861"/>
              <a:ext cx="275406" cy="275406"/>
            </a:xfrm>
            <a:prstGeom prst="ellipse">
              <a:avLst/>
            </a:prstGeom>
            <a:solidFill>
              <a:schemeClr val="accent1"/>
            </a:solid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9" name="Oval 18"/>
            <p:cNvSpPr/>
            <p:nvPr/>
          </p:nvSpPr>
          <p:spPr bwMode="auto">
            <a:xfrm>
              <a:off x="5034946" y="3889765"/>
              <a:ext cx="275406" cy="275406"/>
            </a:xfrm>
            <a:prstGeom prst="ellipse">
              <a:avLst/>
            </a:prstGeom>
            <a:solidFill>
              <a:schemeClr val="accent1"/>
            </a:solid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 name="Oval 19"/>
            <p:cNvSpPr/>
            <p:nvPr/>
          </p:nvSpPr>
          <p:spPr bwMode="auto">
            <a:xfrm>
              <a:off x="4420977" y="3889765"/>
              <a:ext cx="275406" cy="275406"/>
            </a:xfrm>
            <a:prstGeom prst="ellipse">
              <a:avLst/>
            </a:prstGeom>
            <a:solidFill>
              <a:schemeClr val="accent1"/>
            </a:solid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cxnSp>
        <p:nvCxnSpPr>
          <p:cNvPr id="21" name="Straight Arrow Connector 20"/>
          <p:cNvCxnSpPr/>
          <p:nvPr/>
        </p:nvCxnSpPr>
        <p:spPr>
          <a:xfrm>
            <a:off x="2759811" y="1958156"/>
            <a:ext cx="2601944" cy="0"/>
          </a:xfrm>
          <a:prstGeom prst="straightConnector1">
            <a:avLst/>
          </a:prstGeom>
          <a:ln w="19050">
            <a:solidFill>
              <a:schemeClr val="bg1"/>
            </a:solidFill>
            <a:headEnd type="none"/>
            <a:tailEnd type="oval" w="lg" len="lg"/>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7019768" y="1958156"/>
            <a:ext cx="2601944" cy="0"/>
          </a:xfrm>
          <a:prstGeom prst="straightConnector1">
            <a:avLst/>
          </a:prstGeom>
          <a:ln w="19050">
            <a:solidFill>
              <a:schemeClr val="bg1"/>
            </a:solidFill>
            <a:headEnd type="none"/>
            <a:tailEnd type="oval" w="lg" len="lg"/>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337962" y="2689345"/>
            <a:ext cx="3745315" cy="1897005"/>
          </a:xfrm>
          <a:prstGeom prst="rect">
            <a:avLst/>
          </a:prstGeom>
          <a:solidFill>
            <a:schemeClr val="accent3"/>
          </a:solidFill>
        </p:spPr>
        <p:txBody>
          <a:bodyPr wrap="square" lIns="274281" tIns="365708" rIns="182854" bIns="146284" rtlCol="0">
            <a:noAutofit/>
          </a:bodyPr>
          <a:lstStyle/>
          <a:p>
            <a:pPr defTabSz="914225">
              <a:lnSpc>
                <a:spcPct val="90000"/>
              </a:lnSpc>
              <a:spcAft>
                <a:spcPts val="600"/>
              </a:spcAft>
              <a:defRPr/>
            </a:pPr>
            <a:r>
              <a:rPr lang="en-US" sz="2000" kern="0" dirty="0">
                <a:solidFill>
                  <a:schemeClr val="bg1"/>
                </a:solidFill>
                <a:latin typeface="Segoe UI Semibold" panose="020B0702040204020203" pitchFamily="34" charset="0"/>
              </a:rPr>
              <a:t>ADD-INS AND WEB PARTS:</a:t>
            </a:r>
          </a:p>
          <a:p>
            <a:pPr defTabSz="914225">
              <a:lnSpc>
                <a:spcPct val="90000"/>
              </a:lnSpc>
              <a:spcAft>
                <a:spcPts val="600"/>
              </a:spcAft>
              <a:defRPr/>
            </a:pPr>
            <a:r>
              <a:rPr lang="en-US" kern="0" dirty="0">
                <a:solidFill>
                  <a:schemeClr val="bg1"/>
                </a:solidFill>
              </a:rPr>
              <a:t>Make your solution a native </a:t>
            </a:r>
            <a:br>
              <a:rPr lang="en-US" kern="0" dirty="0">
                <a:solidFill>
                  <a:schemeClr val="bg1"/>
                </a:solidFill>
              </a:rPr>
            </a:br>
            <a:r>
              <a:rPr lang="en-US" kern="0" dirty="0">
                <a:solidFill>
                  <a:schemeClr val="bg1"/>
                </a:solidFill>
              </a:rPr>
              <a:t>part of the modern Office</a:t>
            </a:r>
          </a:p>
        </p:txBody>
      </p:sp>
      <p:sp>
        <p:nvSpPr>
          <p:cNvPr id="24" name="TextBox 23"/>
          <p:cNvSpPr txBox="1"/>
          <p:nvPr/>
        </p:nvSpPr>
        <p:spPr>
          <a:xfrm>
            <a:off x="4243974" y="2689345"/>
            <a:ext cx="3745315" cy="1897005"/>
          </a:xfrm>
          <a:prstGeom prst="rect">
            <a:avLst/>
          </a:prstGeom>
          <a:solidFill>
            <a:schemeClr val="accent3"/>
          </a:solidFill>
        </p:spPr>
        <p:txBody>
          <a:bodyPr wrap="square" lIns="274281" tIns="365708" rIns="182854" bIns="146284" rtlCol="0">
            <a:noAutofit/>
          </a:bodyPr>
          <a:lstStyle/>
          <a:p>
            <a:pPr defTabSz="914225">
              <a:lnSpc>
                <a:spcPct val="90000"/>
              </a:lnSpc>
              <a:spcAft>
                <a:spcPts val="600"/>
              </a:spcAft>
              <a:defRPr/>
            </a:pPr>
            <a:r>
              <a:rPr lang="en-US" sz="2000" kern="0" dirty="0">
                <a:solidFill>
                  <a:schemeClr val="bg1"/>
                </a:solidFill>
                <a:latin typeface="Segoe UI Semibold" panose="020B0702040204020203" pitchFamily="34" charset="0"/>
              </a:rPr>
              <a:t>WEB AND DEVICE APPS:</a:t>
            </a:r>
          </a:p>
          <a:p>
            <a:pPr defTabSz="914225">
              <a:lnSpc>
                <a:spcPct val="90000"/>
              </a:lnSpc>
              <a:spcAft>
                <a:spcPts val="600"/>
              </a:spcAft>
              <a:defRPr/>
            </a:pPr>
            <a:r>
              <a:rPr lang="en-US" kern="0" dirty="0">
                <a:solidFill>
                  <a:schemeClr val="bg1"/>
                </a:solidFill>
              </a:rPr>
              <a:t>Build smarter apps by </a:t>
            </a:r>
            <a:br>
              <a:rPr lang="en-US" kern="0" dirty="0">
                <a:solidFill>
                  <a:schemeClr val="bg1"/>
                </a:solidFill>
              </a:rPr>
            </a:br>
            <a:r>
              <a:rPr lang="en-US" kern="0" dirty="0">
                <a:solidFill>
                  <a:schemeClr val="bg1"/>
                </a:solidFill>
              </a:rPr>
              <a:t>connecting to Office services</a:t>
            </a:r>
          </a:p>
        </p:txBody>
      </p:sp>
      <p:sp>
        <p:nvSpPr>
          <p:cNvPr id="25" name="TextBox 24"/>
          <p:cNvSpPr txBox="1"/>
          <p:nvPr/>
        </p:nvSpPr>
        <p:spPr>
          <a:xfrm>
            <a:off x="8149984" y="2689345"/>
            <a:ext cx="3745315" cy="1897005"/>
          </a:xfrm>
          <a:prstGeom prst="rect">
            <a:avLst/>
          </a:prstGeom>
          <a:solidFill>
            <a:schemeClr val="accent3"/>
          </a:solidFill>
        </p:spPr>
        <p:txBody>
          <a:bodyPr wrap="square" lIns="274281" tIns="365708" rIns="182854" bIns="146284" rtlCol="0">
            <a:noAutofit/>
          </a:bodyPr>
          <a:lstStyle/>
          <a:p>
            <a:pPr defTabSz="914225">
              <a:lnSpc>
                <a:spcPct val="90000"/>
              </a:lnSpc>
              <a:spcAft>
                <a:spcPts val="600"/>
              </a:spcAft>
              <a:defRPr/>
            </a:pPr>
            <a:r>
              <a:rPr lang="en-US" sz="2000" kern="0" dirty="0">
                <a:solidFill>
                  <a:schemeClr val="bg1"/>
                </a:solidFill>
                <a:latin typeface="Segoe UI Semibold" panose="020B0702040204020203" pitchFamily="34" charset="0"/>
              </a:rPr>
              <a:t>VOICE, VIDEO, CONNECTORS, </a:t>
            </a:r>
            <a:r>
              <a:rPr lang="en-US" sz="2000" kern="0">
                <a:solidFill>
                  <a:schemeClr val="bg1"/>
                </a:solidFill>
                <a:latin typeface="Segoe UI Semibold" panose="020B0702040204020203" pitchFamily="34" charset="0"/>
              </a:rPr>
              <a:t>AND BOTS:</a:t>
            </a:r>
            <a:endParaRPr lang="en-US" sz="2000" kern="0" dirty="0">
              <a:solidFill>
                <a:schemeClr val="bg1"/>
              </a:solidFill>
              <a:latin typeface="Segoe UI Semibold" panose="020B0702040204020203" pitchFamily="34" charset="0"/>
            </a:endParaRPr>
          </a:p>
          <a:p>
            <a:pPr defTabSz="914225">
              <a:lnSpc>
                <a:spcPct val="90000"/>
              </a:lnSpc>
              <a:spcAft>
                <a:spcPts val="600"/>
              </a:spcAft>
              <a:defRPr/>
            </a:pPr>
            <a:r>
              <a:rPr lang="en-US" kern="0" dirty="0">
                <a:solidFill>
                  <a:schemeClr val="bg1"/>
                </a:solidFill>
              </a:rPr>
              <a:t>Create the next generation </a:t>
            </a:r>
            <a:br>
              <a:rPr lang="en-US" kern="0" dirty="0">
                <a:solidFill>
                  <a:schemeClr val="bg1"/>
                </a:solidFill>
              </a:rPr>
            </a:br>
            <a:r>
              <a:rPr lang="en-US" kern="0" dirty="0">
                <a:solidFill>
                  <a:schemeClr val="bg1"/>
                </a:solidFill>
              </a:rPr>
              <a:t>of productivity solutions</a:t>
            </a:r>
          </a:p>
        </p:txBody>
      </p:sp>
      <p:sp>
        <p:nvSpPr>
          <p:cNvPr id="26" name="Isosceles Triangle 25"/>
          <p:cNvSpPr/>
          <p:nvPr/>
        </p:nvSpPr>
        <p:spPr bwMode="auto">
          <a:xfrm rot="10800000">
            <a:off x="1661436" y="2385398"/>
            <a:ext cx="1098376" cy="224567"/>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3" tIns="46623" rIns="46623" bIns="46623" numCol="1" spcCol="0" rtlCol="0" fromWordArt="0" anchor="ctr" anchorCtr="0" forceAA="0" compatLnSpc="1">
            <a:prstTxWarp prst="textNoShape">
              <a:avLst/>
            </a:prstTxWarp>
            <a:noAutofit/>
          </a:bodyPr>
          <a:lstStyle/>
          <a:p>
            <a:pPr algn="ctr" defTabSz="932111" fontAlgn="base">
              <a:spcBef>
                <a:spcPct val="0"/>
              </a:spcBef>
              <a:spcAft>
                <a:spcPct val="0"/>
              </a:spcAft>
              <a:defRPr/>
            </a:pPr>
            <a:endParaRPr lang="en-US" sz="2244" kern="0" dirty="0">
              <a:gradFill>
                <a:gsLst>
                  <a:gs pos="0">
                    <a:srgbClr val="FFFFFF"/>
                  </a:gs>
                  <a:gs pos="100000">
                    <a:srgbClr val="FFFFFF"/>
                  </a:gs>
                </a:gsLst>
                <a:lin ang="5400000" scaled="0"/>
              </a:gradFill>
              <a:ea typeface="Segoe UI" pitchFamily="34" charset="0"/>
              <a:cs typeface="Segoe UI" pitchFamily="34" charset="0"/>
            </a:endParaRPr>
          </a:p>
        </p:txBody>
      </p:sp>
      <p:sp>
        <p:nvSpPr>
          <p:cNvPr id="27" name="Isosceles Triangle 26"/>
          <p:cNvSpPr/>
          <p:nvPr/>
        </p:nvSpPr>
        <p:spPr bwMode="auto">
          <a:xfrm rot="10800000">
            <a:off x="5567446" y="2385398"/>
            <a:ext cx="1098376" cy="224567"/>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3" tIns="46623" rIns="46623" bIns="46623" numCol="1" spcCol="0" rtlCol="0" fromWordArt="0" anchor="ctr" anchorCtr="0" forceAA="0" compatLnSpc="1">
            <a:prstTxWarp prst="textNoShape">
              <a:avLst/>
            </a:prstTxWarp>
            <a:noAutofit/>
          </a:bodyPr>
          <a:lstStyle/>
          <a:p>
            <a:pPr algn="ctr" defTabSz="932111" fontAlgn="base">
              <a:spcBef>
                <a:spcPct val="0"/>
              </a:spcBef>
              <a:spcAft>
                <a:spcPct val="0"/>
              </a:spcAft>
              <a:defRPr/>
            </a:pPr>
            <a:endParaRPr lang="en-US" sz="2244" kern="0" dirty="0">
              <a:gradFill>
                <a:gsLst>
                  <a:gs pos="0">
                    <a:srgbClr val="FFFFFF"/>
                  </a:gs>
                  <a:gs pos="100000">
                    <a:srgbClr val="FFFFFF"/>
                  </a:gs>
                </a:gsLst>
                <a:lin ang="5400000" scaled="0"/>
              </a:gradFill>
              <a:ea typeface="Segoe UI" pitchFamily="34" charset="0"/>
              <a:cs typeface="Segoe UI" pitchFamily="34" charset="0"/>
            </a:endParaRPr>
          </a:p>
        </p:txBody>
      </p:sp>
      <p:sp>
        <p:nvSpPr>
          <p:cNvPr id="28" name="Isosceles Triangle 27"/>
          <p:cNvSpPr/>
          <p:nvPr/>
        </p:nvSpPr>
        <p:spPr bwMode="auto">
          <a:xfrm rot="10800000">
            <a:off x="9621713" y="2385398"/>
            <a:ext cx="1098376" cy="224567"/>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3" tIns="46623" rIns="46623" bIns="46623" numCol="1" spcCol="0" rtlCol="0" fromWordArt="0" anchor="ctr" anchorCtr="0" forceAA="0" compatLnSpc="1">
            <a:prstTxWarp prst="textNoShape">
              <a:avLst/>
            </a:prstTxWarp>
            <a:noAutofit/>
          </a:bodyPr>
          <a:lstStyle/>
          <a:p>
            <a:pPr algn="ctr" defTabSz="932111" fontAlgn="base">
              <a:spcBef>
                <a:spcPct val="0"/>
              </a:spcBef>
              <a:spcAft>
                <a:spcPct val="0"/>
              </a:spcAft>
              <a:defRPr/>
            </a:pPr>
            <a:endParaRPr lang="en-US" sz="2244" kern="0" dirty="0">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p:nvSpPr>
        <p:spPr bwMode="auto">
          <a:xfrm>
            <a:off x="4153747" y="2609966"/>
            <a:ext cx="3902730" cy="3807117"/>
          </a:xfrm>
          <a:prstGeom prst="rect">
            <a:avLst/>
          </a:prstGeom>
          <a:noFill/>
          <a:ln w="5715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5439">
                    <a:srgbClr val="F8F8F8"/>
                  </a:gs>
                  <a:gs pos="10000">
                    <a:srgbClr val="F8F8F8"/>
                  </a:gs>
                </a:gsLst>
                <a:lin ang="5400000" scaled="0"/>
              </a:gradFill>
            </a:endParaRPr>
          </a:p>
        </p:txBody>
      </p:sp>
    </p:spTree>
    <p:extLst>
      <p:ext uri="{BB962C8B-B14F-4D97-AF65-F5344CB8AC3E}">
        <p14:creationId xmlns:p14="http://schemas.microsoft.com/office/powerpoint/2010/main" val="39257673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750" fill="hold"/>
                                        <p:tgtEl>
                                          <p:spTgt spid="23"/>
                                        </p:tgtEl>
                                        <p:attrNameLst>
                                          <p:attrName>ppt_x</p:attrName>
                                        </p:attrNameLst>
                                      </p:cBhvr>
                                      <p:tavLst>
                                        <p:tav tm="0">
                                          <p:val>
                                            <p:strVal val="1+#ppt_w/2"/>
                                          </p:val>
                                        </p:tav>
                                        <p:tav tm="100000">
                                          <p:val>
                                            <p:strVal val="#ppt_x"/>
                                          </p:val>
                                        </p:tav>
                                      </p:tavLst>
                                    </p:anim>
                                    <p:anim calcmode="lin" valueType="num">
                                      <p:cBhvr additive="base">
                                        <p:cTn id="8" dur="750" fill="hold"/>
                                        <p:tgtEl>
                                          <p:spTgt spid="23"/>
                                        </p:tgtEl>
                                        <p:attrNameLst>
                                          <p:attrName>ppt_y</p:attrName>
                                        </p:attrNameLst>
                                      </p:cBhvr>
                                      <p:tavLst>
                                        <p:tav tm="0">
                                          <p:val>
                                            <p:strVal val="#ppt_y"/>
                                          </p:val>
                                        </p:tav>
                                        <p:tav tm="100000">
                                          <p:val>
                                            <p:strVal val="#ppt_y"/>
                                          </p:val>
                                        </p:tav>
                                      </p:tavLst>
                                    </p:anim>
                                  </p:childTnLst>
                                </p:cTn>
                              </p:par>
                              <p:par>
                                <p:cTn id="9" presetID="2" presetClass="entr" presetSubtype="4" decel="10000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750" fill="hold"/>
                                        <p:tgtEl>
                                          <p:spTgt spid="7"/>
                                        </p:tgtEl>
                                        <p:attrNameLst>
                                          <p:attrName>ppt_x</p:attrName>
                                        </p:attrNameLst>
                                      </p:cBhvr>
                                      <p:tavLst>
                                        <p:tav tm="0">
                                          <p:val>
                                            <p:strVal val="#ppt_x"/>
                                          </p:val>
                                        </p:tav>
                                        <p:tav tm="100000">
                                          <p:val>
                                            <p:strVal val="#ppt_x"/>
                                          </p:val>
                                        </p:tav>
                                      </p:tavLst>
                                    </p:anim>
                                    <p:anim calcmode="lin" valueType="num">
                                      <p:cBhvr additive="base">
                                        <p:cTn id="12" dur="750" fill="hold"/>
                                        <p:tgtEl>
                                          <p:spTgt spid="7"/>
                                        </p:tgtEl>
                                        <p:attrNameLst>
                                          <p:attrName>ppt_y</p:attrName>
                                        </p:attrNameLst>
                                      </p:cBhvr>
                                      <p:tavLst>
                                        <p:tav tm="0">
                                          <p:val>
                                            <p:strVal val="1+#ppt_h/2"/>
                                          </p:val>
                                        </p:tav>
                                        <p:tav tm="100000">
                                          <p:val>
                                            <p:strVal val="#ppt_y"/>
                                          </p:val>
                                        </p:tav>
                                      </p:tavLst>
                                    </p:anim>
                                  </p:childTnLst>
                                </p:cTn>
                              </p:par>
                              <p:par>
                                <p:cTn id="13" presetID="12" presetClass="entr" presetSubtype="4" fill="hold" grpId="0" nodeType="withEffect">
                                  <p:stCondLst>
                                    <p:cond delay="25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500"/>
                                        <p:tgtEl>
                                          <p:spTgt spid="14"/>
                                        </p:tgtEl>
                                        <p:attrNameLst>
                                          <p:attrName>ppt_y</p:attrName>
                                        </p:attrNameLst>
                                      </p:cBhvr>
                                      <p:tavLst>
                                        <p:tav tm="0">
                                          <p:val>
                                            <p:strVal val="#ppt_y+#ppt_h*1.125000"/>
                                          </p:val>
                                        </p:tav>
                                        <p:tav tm="100000">
                                          <p:val>
                                            <p:strVal val="#ppt_y"/>
                                          </p:val>
                                        </p:tav>
                                      </p:tavLst>
                                    </p:anim>
                                    <p:animEffect transition="in" filter="wipe(up)">
                                      <p:cBhvr>
                                        <p:cTn id="16" dur="500"/>
                                        <p:tgtEl>
                                          <p:spTgt spid="14"/>
                                        </p:tgtEl>
                                      </p:cBhvr>
                                    </p:animEffect>
                                  </p:childTnLst>
                                </p:cTn>
                              </p:par>
                              <p:par>
                                <p:cTn id="17" presetID="12" presetClass="entr" presetSubtype="1" fill="hold" grpId="0" nodeType="withEffect">
                                  <p:stCondLst>
                                    <p:cond delay="250"/>
                                  </p:stCondLst>
                                  <p:childTnLst>
                                    <p:set>
                                      <p:cBhvr>
                                        <p:cTn id="18" dur="1" fill="hold">
                                          <p:stCondLst>
                                            <p:cond delay="0"/>
                                          </p:stCondLst>
                                        </p:cTn>
                                        <p:tgtEl>
                                          <p:spTgt spid="26"/>
                                        </p:tgtEl>
                                        <p:attrNameLst>
                                          <p:attrName>style.visibility</p:attrName>
                                        </p:attrNameLst>
                                      </p:cBhvr>
                                      <p:to>
                                        <p:strVal val="visible"/>
                                      </p:to>
                                    </p:set>
                                    <p:anim calcmode="lin" valueType="num">
                                      <p:cBhvr additive="base">
                                        <p:cTn id="19" dur="500"/>
                                        <p:tgtEl>
                                          <p:spTgt spid="26"/>
                                        </p:tgtEl>
                                        <p:attrNameLst>
                                          <p:attrName>ppt_y</p:attrName>
                                        </p:attrNameLst>
                                      </p:cBhvr>
                                      <p:tavLst>
                                        <p:tav tm="0">
                                          <p:val>
                                            <p:strVal val="#ppt_y-#ppt_h*1.125000"/>
                                          </p:val>
                                        </p:tav>
                                        <p:tav tm="100000">
                                          <p:val>
                                            <p:strVal val="#ppt_y"/>
                                          </p:val>
                                        </p:tav>
                                      </p:tavLst>
                                    </p:anim>
                                    <p:animEffect transition="in" filter="wipe(down)">
                                      <p:cBhvr>
                                        <p:cTn id="20" dur="500"/>
                                        <p:tgtEl>
                                          <p:spTgt spid="26"/>
                                        </p:tgtEl>
                                      </p:cBhvr>
                                    </p:animEffect>
                                  </p:childTnLst>
                                </p:cTn>
                              </p:par>
                            </p:childTnLst>
                          </p:cTn>
                        </p:par>
                      </p:childTnLst>
                    </p:cTn>
                  </p:par>
                  <p:par>
                    <p:cTn id="21" fill="hold">
                      <p:stCondLst>
                        <p:cond delay="indefinite"/>
                      </p:stCondLst>
                      <p:childTnLst>
                        <p:par>
                          <p:cTn id="22" fill="hold">
                            <p:stCondLst>
                              <p:cond delay="0"/>
                            </p:stCondLst>
                            <p:childTnLst>
                              <p:par>
                                <p:cTn id="23" presetID="2" presetClass="entr" presetSubtype="4" decel="100000"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anim calcmode="lin" valueType="num">
                                      <p:cBhvr additive="base">
                                        <p:cTn id="25" dur="750" fill="hold"/>
                                        <p:tgtEl>
                                          <p:spTgt spid="3"/>
                                        </p:tgtEl>
                                        <p:attrNameLst>
                                          <p:attrName>ppt_x</p:attrName>
                                        </p:attrNameLst>
                                      </p:cBhvr>
                                      <p:tavLst>
                                        <p:tav tm="0">
                                          <p:val>
                                            <p:strVal val="#ppt_x"/>
                                          </p:val>
                                        </p:tav>
                                        <p:tav tm="100000">
                                          <p:val>
                                            <p:strVal val="#ppt_x"/>
                                          </p:val>
                                        </p:tav>
                                      </p:tavLst>
                                    </p:anim>
                                    <p:anim calcmode="lin" valueType="num">
                                      <p:cBhvr additive="base">
                                        <p:cTn id="26" dur="750" fill="hold"/>
                                        <p:tgtEl>
                                          <p:spTgt spid="3"/>
                                        </p:tgtEl>
                                        <p:attrNameLst>
                                          <p:attrName>ppt_y</p:attrName>
                                        </p:attrNameLst>
                                      </p:cBhvr>
                                      <p:tavLst>
                                        <p:tav tm="0">
                                          <p:val>
                                            <p:strVal val="1+#ppt_h/2"/>
                                          </p:val>
                                        </p:tav>
                                        <p:tav tm="100000">
                                          <p:val>
                                            <p:strVal val="#ppt_y"/>
                                          </p:val>
                                        </p:tav>
                                      </p:tavLst>
                                    </p:anim>
                                  </p:childTnLst>
                                </p:cTn>
                              </p:par>
                              <p:par>
                                <p:cTn id="27" presetID="2" presetClass="entr" presetSubtype="2" decel="100000" fill="hold" grpId="0" nodeType="withEffect">
                                  <p:stCondLst>
                                    <p:cond delay="0"/>
                                  </p:stCondLst>
                                  <p:childTnLst>
                                    <p:set>
                                      <p:cBhvr>
                                        <p:cTn id="28" dur="1" fill="hold">
                                          <p:stCondLst>
                                            <p:cond delay="0"/>
                                          </p:stCondLst>
                                        </p:cTn>
                                        <p:tgtEl>
                                          <p:spTgt spid="24"/>
                                        </p:tgtEl>
                                        <p:attrNameLst>
                                          <p:attrName>style.visibility</p:attrName>
                                        </p:attrNameLst>
                                      </p:cBhvr>
                                      <p:to>
                                        <p:strVal val="visible"/>
                                      </p:to>
                                    </p:set>
                                    <p:anim calcmode="lin" valueType="num">
                                      <p:cBhvr additive="base">
                                        <p:cTn id="29" dur="750" fill="hold"/>
                                        <p:tgtEl>
                                          <p:spTgt spid="24"/>
                                        </p:tgtEl>
                                        <p:attrNameLst>
                                          <p:attrName>ppt_x</p:attrName>
                                        </p:attrNameLst>
                                      </p:cBhvr>
                                      <p:tavLst>
                                        <p:tav tm="0">
                                          <p:val>
                                            <p:strVal val="1+#ppt_w/2"/>
                                          </p:val>
                                        </p:tav>
                                        <p:tav tm="100000">
                                          <p:val>
                                            <p:strVal val="#ppt_x"/>
                                          </p:val>
                                        </p:tav>
                                      </p:tavLst>
                                    </p:anim>
                                    <p:anim calcmode="lin" valueType="num">
                                      <p:cBhvr additive="base">
                                        <p:cTn id="30" dur="750" fill="hold"/>
                                        <p:tgtEl>
                                          <p:spTgt spid="24"/>
                                        </p:tgtEl>
                                        <p:attrNameLst>
                                          <p:attrName>ppt_y</p:attrName>
                                        </p:attrNameLst>
                                      </p:cBhvr>
                                      <p:tavLst>
                                        <p:tav tm="0">
                                          <p:val>
                                            <p:strVal val="#ppt_y"/>
                                          </p:val>
                                        </p:tav>
                                        <p:tav tm="100000">
                                          <p:val>
                                            <p:strVal val="#ppt_y"/>
                                          </p:val>
                                        </p:tav>
                                      </p:tavLst>
                                    </p:anim>
                                  </p:childTnLst>
                                </p:cTn>
                              </p:par>
                              <p:par>
                                <p:cTn id="31" presetID="22" presetClass="entr" presetSubtype="8" fill="hold" nodeType="withEffect">
                                  <p:stCondLst>
                                    <p:cond delay="0"/>
                                  </p:stCondLst>
                                  <p:childTnLst>
                                    <p:set>
                                      <p:cBhvr>
                                        <p:cTn id="32" dur="1" fill="hold">
                                          <p:stCondLst>
                                            <p:cond delay="0"/>
                                          </p:stCondLst>
                                        </p:cTn>
                                        <p:tgtEl>
                                          <p:spTgt spid="21"/>
                                        </p:tgtEl>
                                        <p:attrNameLst>
                                          <p:attrName>style.visibility</p:attrName>
                                        </p:attrNameLst>
                                      </p:cBhvr>
                                      <p:to>
                                        <p:strVal val="visible"/>
                                      </p:to>
                                    </p:set>
                                    <p:animEffect transition="in" filter="wipe(left)">
                                      <p:cBhvr>
                                        <p:cTn id="33" dur="750"/>
                                        <p:tgtEl>
                                          <p:spTgt spid="21"/>
                                        </p:tgtEl>
                                      </p:cBhvr>
                                    </p:animEffect>
                                  </p:childTnLst>
                                </p:cTn>
                              </p:par>
                              <p:par>
                                <p:cTn id="34" presetID="12" presetClass="entr" presetSubtype="4" fill="hold" grpId="0" nodeType="withEffect">
                                  <p:stCondLst>
                                    <p:cond delay="250"/>
                                  </p:stCondLst>
                                  <p:childTnLst>
                                    <p:set>
                                      <p:cBhvr>
                                        <p:cTn id="35" dur="1" fill="hold">
                                          <p:stCondLst>
                                            <p:cond delay="0"/>
                                          </p:stCondLst>
                                        </p:cTn>
                                        <p:tgtEl>
                                          <p:spTgt spid="15"/>
                                        </p:tgtEl>
                                        <p:attrNameLst>
                                          <p:attrName>style.visibility</p:attrName>
                                        </p:attrNameLst>
                                      </p:cBhvr>
                                      <p:to>
                                        <p:strVal val="visible"/>
                                      </p:to>
                                    </p:set>
                                    <p:anim calcmode="lin" valueType="num">
                                      <p:cBhvr additive="base">
                                        <p:cTn id="36" dur="500"/>
                                        <p:tgtEl>
                                          <p:spTgt spid="15"/>
                                        </p:tgtEl>
                                        <p:attrNameLst>
                                          <p:attrName>ppt_y</p:attrName>
                                        </p:attrNameLst>
                                      </p:cBhvr>
                                      <p:tavLst>
                                        <p:tav tm="0">
                                          <p:val>
                                            <p:strVal val="#ppt_y+#ppt_h*1.125000"/>
                                          </p:val>
                                        </p:tav>
                                        <p:tav tm="100000">
                                          <p:val>
                                            <p:strVal val="#ppt_y"/>
                                          </p:val>
                                        </p:tav>
                                      </p:tavLst>
                                    </p:anim>
                                    <p:animEffect transition="in" filter="wipe(up)">
                                      <p:cBhvr>
                                        <p:cTn id="37" dur="500"/>
                                        <p:tgtEl>
                                          <p:spTgt spid="15"/>
                                        </p:tgtEl>
                                      </p:cBhvr>
                                    </p:animEffect>
                                  </p:childTnLst>
                                </p:cTn>
                              </p:par>
                              <p:par>
                                <p:cTn id="38" presetID="12" presetClass="entr" presetSubtype="1" fill="hold" grpId="0" nodeType="withEffect">
                                  <p:stCondLst>
                                    <p:cond delay="250"/>
                                  </p:stCondLst>
                                  <p:childTnLst>
                                    <p:set>
                                      <p:cBhvr>
                                        <p:cTn id="39" dur="1" fill="hold">
                                          <p:stCondLst>
                                            <p:cond delay="0"/>
                                          </p:stCondLst>
                                        </p:cTn>
                                        <p:tgtEl>
                                          <p:spTgt spid="27"/>
                                        </p:tgtEl>
                                        <p:attrNameLst>
                                          <p:attrName>style.visibility</p:attrName>
                                        </p:attrNameLst>
                                      </p:cBhvr>
                                      <p:to>
                                        <p:strVal val="visible"/>
                                      </p:to>
                                    </p:set>
                                    <p:anim calcmode="lin" valueType="num">
                                      <p:cBhvr additive="base">
                                        <p:cTn id="40" dur="500"/>
                                        <p:tgtEl>
                                          <p:spTgt spid="27"/>
                                        </p:tgtEl>
                                        <p:attrNameLst>
                                          <p:attrName>ppt_y</p:attrName>
                                        </p:attrNameLst>
                                      </p:cBhvr>
                                      <p:tavLst>
                                        <p:tav tm="0">
                                          <p:val>
                                            <p:strVal val="#ppt_y-#ppt_h*1.125000"/>
                                          </p:val>
                                        </p:tav>
                                        <p:tav tm="100000">
                                          <p:val>
                                            <p:strVal val="#ppt_y"/>
                                          </p:val>
                                        </p:tav>
                                      </p:tavLst>
                                    </p:anim>
                                    <p:animEffect transition="in" filter="wipe(down)">
                                      <p:cBhvr>
                                        <p:cTn id="41" dur="500"/>
                                        <p:tgtEl>
                                          <p:spTgt spid="27"/>
                                        </p:tgtEl>
                                      </p:cBhvr>
                                    </p:animEffect>
                                  </p:childTnLst>
                                </p:cTn>
                              </p:par>
                            </p:childTnLst>
                          </p:cTn>
                        </p:par>
                      </p:childTnLst>
                    </p:cTn>
                  </p:par>
                  <p:par>
                    <p:cTn id="42" fill="hold">
                      <p:stCondLst>
                        <p:cond delay="indefinite"/>
                      </p:stCondLst>
                      <p:childTnLst>
                        <p:par>
                          <p:cTn id="43" fill="hold">
                            <p:stCondLst>
                              <p:cond delay="0"/>
                            </p:stCondLst>
                            <p:childTnLst>
                              <p:par>
                                <p:cTn id="44" presetID="2" presetClass="entr" presetSubtype="4" decel="100000" fill="hold" nodeType="clickEffect">
                                  <p:stCondLst>
                                    <p:cond delay="0"/>
                                  </p:stCondLst>
                                  <p:childTnLst>
                                    <p:set>
                                      <p:cBhvr>
                                        <p:cTn id="45" dur="1" fill="hold">
                                          <p:stCondLst>
                                            <p:cond delay="0"/>
                                          </p:stCondLst>
                                        </p:cTn>
                                        <p:tgtEl>
                                          <p:spTgt spid="4"/>
                                        </p:tgtEl>
                                        <p:attrNameLst>
                                          <p:attrName>style.visibility</p:attrName>
                                        </p:attrNameLst>
                                      </p:cBhvr>
                                      <p:to>
                                        <p:strVal val="visible"/>
                                      </p:to>
                                    </p:set>
                                    <p:anim calcmode="lin" valueType="num">
                                      <p:cBhvr additive="base">
                                        <p:cTn id="46" dur="750" fill="hold"/>
                                        <p:tgtEl>
                                          <p:spTgt spid="4"/>
                                        </p:tgtEl>
                                        <p:attrNameLst>
                                          <p:attrName>ppt_x</p:attrName>
                                        </p:attrNameLst>
                                      </p:cBhvr>
                                      <p:tavLst>
                                        <p:tav tm="0">
                                          <p:val>
                                            <p:strVal val="#ppt_x"/>
                                          </p:val>
                                        </p:tav>
                                        <p:tav tm="100000">
                                          <p:val>
                                            <p:strVal val="#ppt_x"/>
                                          </p:val>
                                        </p:tav>
                                      </p:tavLst>
                                    </p:anim>
                                    <p:anim calcmode="lin" valueType="num">
                                      <p:cBhvr additive="base">
                                        <p:cTn id="47" dur="750" fill="hold"/>
                                        <p:tgtEl>
                                          <p:spTgt spid="4"/>
                                        </p:tgtEl>
                                        <p:attrNameLst>
                                          <p:attrName>ppt_y</p:attrName>
                                        </p:attrNameLst>
                                      </p:cBhvr>
                                      <p:tavLst>
                                        <p:tav tm="0">
                                          <p:val>
                                            <p:strVal val="1+#ppt_h/2"/>
                                          </p:val>
                                        </p:tav>
                                        <p:tav tm="100000">
                                          <p:val>
                                            <p:strVal val="#ppt_y"/>
                                          </p:val>
                                        </p:tav>
                                      </p:tavLst>
                                    </p:anim>
                                  </p:childTnLst>
                                </p:cTn>
                              </p:par>
                              <p:par>
                                <p:cTn id="48" presetID="2" presetClass="entr" presetSubtype="2" decel="100000" fill="hold" grpId="0" nodeType="withEffect">
                                  <p:stCondLst>
                                    <p:cond delay="0"/>
                                  </p:stCondLst>
                                  <p:childTnLst>
                                    <p:set>
                                      <p:cBhvr>
                                        <p:cTn id="49" dur="1" fill="hold">
                                          <p:stCondLst>
                                            <p:cond delay="0"/>
                                          </p:stCondLst>
                                        </p:cTn>
                                        <p:tgtEl>
                                          <p:spTgt spid="25"/>
                                        </p:tgtEl>
                                        <p:attrNameLst>
                                          <p:attrName>style.visibility</p:attrName>
                                        </p:attrNameLst>
                                      </p:cBhvr>
                                      <p:to>
                                        <p:strVal val="visible"/>
                                      </p:to>
                                    </p:set>
                                    <p:anim calcmode="lin" valueType="num">
                                      <p:cBhvr additive="base">
                                        <p:cTn id="50" dur="750" fill="hold"/>
                                        <p:tgtEl>
                                          <p:spTgt spid="25"/>
                                        </p:tgtEl>
                                        <p:attrNameLst>
                                          <p:attrName>ppt_x</p:attrName>
                                        </p:attrNameLst>
                                      </p:cBhvr>
                                      <p:tavLst>
                                        <p:tav tm="0">
                                          <p:val>
                                            <p:strVal val="1+#ppt_w/2"/>
                                          </p:val>
                                        </p:tav>
                                        <p:tav tm="100000">
                                          <p:val>
                                            <p:strVal val="#ppt_x"/>
                                          </p:val>
                                        </p:tav>
                                      </p:tavLst>
                                    </p:anim>
                                    <p:anim calcmode="lin" valueType="num">
                                      <p:cBhvr additive="base">
                                        <p:cTn id="51" dur="750" fill="hold"/>
                                        <p:tgtEl>
                                          <p:spTgt spid="25"/>
                                        </p:tgtEl>
                                        <p:attrNameLst>
                                          <p:attrName>ppt_y</p:attrName>
                                        </p:attrNameLst>
                                      </p:cBhvr>
                                      <p:tavLst>
                                        <p:tav tm="0">
                                          <p:val>
                                            <p:strVal val="#ppt_y"/>
                                          </p:val>
                                        </p:tav>
                                        <p:tav tm="100000">
                                          <p:val>
                                            <p:strVal val="#ppt_y"/>
                                          </p:val>
                                        </p:tav>
                                      </p:tavLst>
                                    </p:anim>
                                  </p:childTnLst>
                                </p:cTn>
                              </p:par>
                              <p:par>
                                <p:cTn id="52" presetID="22" presetClass="entr" presetSubtype="8" fill="hold" nodeType="withEffect">
                                  <p:stCondLst>
                                    <p:cond delay="0"/>
                                  </p:stCondLst>
                                  <p:childTnLst>
                                    <p:set>
                                      <p:cBhvr>
                                        <p:cTn id="53" dur="1" fill="hold">
                                          <p:stCondLst>
                                            <p:cond delay="0"/>
                                          </p:stCondLst>
                                        </p:cTn>
                                        <p:tgtEl>
                                          <p:spTgt spid="22"/>
                                        </p:tgtEl>
                                        <p:attrNameLst>
                                          <p:attrName>style.visibility</p:attrName>
                                        </p:attrNameLst>
                                      </p:cBhvr>
                                      <p:to>
                                        <p:strVal val="visible"/>
                                      </p:to>
                                    </p:set>
                                    <p:animEffect transition="in" filter="wipe(left)">
                                      <p:cBhvr>
                                        <p:cTn id="54" dur="750"/>
                                        <p:tgtEl>
                                          <p:spTgt spid="22"/>
                                        </p:tgtEl>
                                      </p:cBhvr>
                                    </p:animEffect>
                                  </p:childTnLst>
                                </p:cTn>
                              </p:par>
                              <p:par>
                                <p:cTn id="55" presetID="12" presetClass="entr" presetSubtype="4" fill="hold" nodeType="withEffect">
                                  <p:stCondLst>
                                    <p:cond delay="250"/>
                                  </p:stCondLst>
                                  <p:childTnLst>
                                    <p:set>
                                      <p:cBhvr>
                                        <p:cTn id="56" dur="1" fill="hold">
                                          <p:stCondLst>
                                            <p:cond delay="0"/>
                                          </p:stCondLst>
                                        </p:cTn>
                                        <p:tgtEl>
                                          <p:spTgt spid="16"/>
                                        </p:tgtEl>
                                        <p:attrNameLst>
                                          <p:attrName>style.visibility</p:attrName>
                                        </p:attrNameLst>
                                      </p:cBhvr>
                                      <p:to>
                                        <p:strVal val="visible"/>
                                      </p:to>
                                    </p:set>
                                    <p:anim calcmode="lin" valueType="num">
                                      <p:cBhvr additive="base">
                                        <p:cTn id="57" dur="500"/>
                                        <p:tgtEl>
                                          <p:spTgt spid="16"/>
                                        </p:tgtEl>
                                        <p:attrNameLst>
                                          <p:attrName>ppt_y</p:attrName>
                                        </p:attrNameLst>
                                      </p:cBhvr>
                                      <p:tavLst>
                                        <p:tav tm="0">
                                          <p:val>
                                            <p:strVal val="#ppt_y+#ppt_h*1.125000"/>
                                          </p:val>
                                        </p:tav>
                                        <p:tav tm="100000">
                                          <p:val>
                                            <p:strVal val="#ppt_y"/>
                                          </p:val>
                                        </p:tav>
                                      </p:tavLst>
                                    </p:anim>
                                    <p:animEffect transition="in" filter="wipe(up)">
                                      <p:cBhvr>
                                        <p:cTn id="58" dur="500"/>
                                        <p:tgtEl>
                                          <p:spTgt spid="16"/>
                                        </p:tgtEl>
                                      </p:cBhvr>
                                    </p:animEffect>
                                  </p:childTnLst>
                                </p:cTn>
                              </p:par>
                              <p:par>
                                <p:cTn id="59" presetID="12" presetClass="entr" presetSubtype="1" fill="hold" grpId="0" nodeType="withEffect">
                                  <p:stCondLst>
                                    <p:cond delay="250"/>
                                  </p:stCondLst>
                                  <p:childTnLst>
                                    <p:set>
                                      <p:cBhvr>
                                        <p:cTn id="60" dur="1" fill="hold">
                                          <p:stCondLst>
                                            <p:cond delay="0"/>
                                          </p:stCondLst>
                                        </p:cTn>
                                        <p:tgtEl>
                                          <p:spTgt spid="28"/>
                                        </p:tgtEl>
                                        <p:attrNameLst>
                                          <p:attrName>style.visibility</p:attrName>
                                        </p:attrNameLst>
                                      </p:cBhvr>
                                      <p:to>
                                        <p:strVal val="visible"/>
                                      </p:to>
                                    </p:set>
                                    <p:anim calcmode="lin" valueType="num">
                                      <p:cBhvr additive="base">
                                        <p:cTn id="61" dur="500"/>
                                        <p:tgtEl>
                                          <p:spTgt spid="28"/>
                                        </p:tgtEl>
                                        <p:attrNameLst>
                                          <p:attrName>ppt_y</p:attrName>
                                        </p:attrNameLst>
                                      </p:cBhvr>
                                      <p:tavLst>
                                        <p:tav tm="0">
                                          <p:val>
                                            <p:strVal val="#ppt_y-#ppt_h*1.125000"/>
                                          </p:val>
                                        </p:tav>
                                        <p:tav tm="100000">
                                          <p:val>
                                            <p:strVal val="#ppt_y"/>
                                          </p:val>
                                        </p:tav>
                                      </p:tavLst>
                                    </p:anim>
                                    <p:animEffect transition="in" filter="wipe(down)">
                                      <p:cBhvr>
                                        <p:cTn id="62"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23" grpId="0" animBg="1"/>
      <p:bldP spid="24" grpId="0" animBg="1"/>
      <p:bldP spid="25" grpId="0" animBg="1"/>
      <p:bldP spid="26" grpId="0" animBg="1"/>
      <p:bldP spid="27" grpId="0" animBg="1"/>
      <p:bldP spid="28"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495"/>
            <a:ext cx="11653523" cy="3660489"/>
          </a:xfrm>
        </p:spPr>
        <p:txBody>
          <a:bodyPr/>
          <a:lstStyle/>
          <a:p>
            <a:r>
              <a:rPr lang="en-US" dirty="0"/>
              <a:t>Azure Active Directory</a:t>
            </a:r>
          </a:p>
          <a:p>
            <a:r>
              <a:rPr lang="en-US" dirty="0"/>
              <a:t>Outlook mail, calendar and contacts</a:t>
            </a:r>
          </a:p>
          <a:p>
            <a:r>
              <a:rPr lang="en-US" dirty="0"/>
              <a:t>Office 365 groups and conversations</a:t>
            </a:r>
          </a:p>
          <a:p>
            <a:r>
              <a:rPr lang="en-US" dirty="0"/>
              <a:t>OneDrive drives and files</a:t>
            </a:r>
          </a:p>
          <a:p>
            <a:r>
              <a:rPr lang="en-US" dirty="0" err="1"/>
              <a:t>WebHooks</a:t>
            </a:r>
            <a:r>
              <a:rPr lang="en-US" dirty="0"/>
              <a:t> for Outlook data</a:t>
            </a:r>
          </a:p>
          <a:p>
            <a:r>
              <a:rPr lang="en-US" dirty="0"/>
              <a:t>SharePoint &amp; </a:t>
            </a:r>
            <a:r>
              <a:rPr lang="en-US" dirty="0" err="1"/>
              <a:t>LiveID</a:t>
            </a:r>
            <a:r>
              <a:rPr lang="en-US" dirty="0"/>
              <a:t> profiles </a:t>
            </a:r>
          </a:p>
        </p:txBody>
      </p:sp>
      <p:sp>
        <p:nvSpPr>
          <p:cNvPr id="3" name="Title 2"/>
          <p:cNvSpPr>
            <a:spLocks noGrp="1"/>
          </p:cNvSpPr>
          <p:nvPr>
            <p:ph type="title"/>
          </p:nvPr>
        </p:nvSpPr>
        <p:spPr/>
        <p:txBody>
          <a:bodyPr/>
          <a:lstStyle/>
          <a:p>
            <a:r>
              <a:rPr lang="en-US" dirty="0"/>
              <a:t>What’s been GA over the last year?</a:t>
            </a:r>
          </a:p>
        </p:txBody>
      </p:sp>
    </p:spTree>
    <p:extLst>
      <p:ext uri="{BB962C8B-B14F-4D97-AF65-F5344CB8AC3E}">
        <p14:creationId xmlns:p14="http://schemas.microsoft.com/office/powerpoint/2010/main" val="3133737049"/>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5025551" y="2457873"/>
            <a:ext cx="6899531" cy="3453347"/>
          </a:xfrm>
          <a:prstGeom prst="rect">
            <a:avLst/>
          </a:prstGeom>
        </p:spPr>
      </p:pic>
      <p:sp>
        <p:nvSpPr>
          <p:cNvPr id="4" name="Text Placeholder 3"/>
          <p:cNvSpPr>
            <a:spLocks noGrp="1"/>
          </p:cNvSpPr>
          <p:nvPr>
            <p:ph type="body" sz="quarter" idx="10"/>
          </p:nvPr>
        </p:nvSpPr>
        <p:spPr>
          <a:xfrm>
            <a:off x="275852" y="1192038"/>
            <a:ext cx="5820148" cy="5179761"/>
          </a:xfrm>
        </p:spPr>
        <p:txBody>
          <a:bodyPr/>
          <a:lstStyle/>
          <a:p>
            <a:pPr marL="0" indent="0">
              <a:buNone/>
            </a:pPr>
            <a:r>
              <a:rPr lang="en-US" dirty="0"/>
              <a:t>Single API for:</a:t>
            </a:r>
          </a:p>
          <a:p>
            <a:pPr marL="0" indent="0">
              <a:buNone/>
            </a:pPr>
            <a:endParaRPr lang="en-US" sz="1567" dirty="0"/>
          </a:p>
          <a:p>
            <a:pPr marL="275150" indent="-275150">
              <a:buFont typeface="+mj-lt"/>
              <a:buAutoNum type="arabicPeriod"/>
            </a:pPr>
            <a:r>
              <a:rPr lang="en-US" dirty="0">
                <a:solidFill>
                  <a:schemeClr val="tx2"/>
                </a:solidFill>
              </a:rPr>
              <a:t>Accessing data</a:t>
            </a:r>
          </a:p>
          <a:p>
            <a:pPr marL="236286" lvl="1" indent="0">
              <a:buNone/>
            </a:pPr>
            <a:r>
              <a:rPr lang="en-US" sz="1961" dirty="0"/>
              <a:t>/me, /users, /groups, /messages, /drive, ….</a:t>
            </a:r>
          </a:p>
          <a:p>
            <a:pPr marL="275150" indent="-275150">
              <a:spcBef>
                <a:spcPts val="2941"/>
              </a:spcBef>
              <a:buFont typeface="+mj-lt"/>
              <a:buAutoNum type="arabicPeriod"/>
            </a:pPr>
            <a:r>
              <a:rPr lang="en-US" dirty="0">
                <a:solidFill>
                  <a:schemeClr val="tx2"/>
                </a:solidFill>
              </a:rPr>
              <a:t>Traversing data</a:t>
            </a:r>
          </a:p>
          <a:p>
            <a:pPr marL="236286" lvl="1" indent="0">
              <a:buNone/>
            </a:pPr>
            <a:r>
              <a:rPr lang="en-US" sz="1961" dirty="0"/>
              <a:t>/drive/items/&lt;id&gt;/</a:t>
            </a:r>
            <a:r>
              <a:rPr lang="en-US" sz="1961" dirty="0" err="1"/>
              <a:t>lastmodifiedByUser</a:t>
            </a:r>
            <a:endParaRPr lang="en-US" sz="1961" dirty="0"/>
          </a:p>
          <a:p>
            <a:pPr marL="275150" indent="-275150">
              <a:spcBef>
                <a:spcPts val="2941"/>
              </a:spcBef>
              <a:buFont typeface="+mj-lt"/>
              <a:buAutoNum type="arabicPeriod"/>
            </a:pPr>
            <a:r>
              <a:rPr lang="en-US" dirty="0">
                <a:solidFill>
                  <a:schemeClr val="tx2"/>
                </a:solidFill>
              </a:rPr>
              <a:t>Accessing insights</a:t>
            </a:r>
          </a:p>
          <a:p>
            <a:pPr marL="236286" lvl="1" indent="0">
              <a:buNone/>
            </a:pPr>
            <a:r>
              <a:rPr lang="en-US" sz="1961" dirty="0"/>
              <a:t>/insights/trending</a:t>
            </a:r>
          </a:p>
          <a:p>
            <a:pPr marL="275150" indent="-275150">
              <a:spcBef>
                <a:spcPts val="2941"/>
              </a:spcBef>
              <a:buFont typeface="+mj-lt"/>
              <a:buAutoNum type="arabicPeriod"/>
            </a:pPr>
            <a:r>
              <a:rPr lang="en-US" dirty="0">
                <a:solidFill>
                  <a:schemeClr val="accent1"/>
                </a:solidFill>
              </a:rPr>
              <a:t>Work/School and Personal</a:t>
            </a:r>
          </a:p>
        </p:txBody>
      </p:sp>
      <p:sp>
        <p:nvSpPr>
          <p:cNvPr id="2" name="Title 1"/>
          <p:cNvSpPr>
            <a:spLocks noGrp="1"/>
          </p:cNvSpPr>
          <p:nvPr>
            <p:ph type="title"/>
          </p:nvPr>
        </p:nvSpPr>
        <p:spPr/>
        <p:txBody>
          <a:bodyPr/>
          <a:lstStyle/>
          <a:p>
            <a:r>
              <a:rPr lang="en-US" dirty="0"/>
              <a:t>What is Microsoft Graph?</a:t>
            </a:r>
          </a:p>
        </p:txBody>
      </p:sp>
      <p:sp>
        <p:nvSpPr>
          <p:cNvPr id="8" name="Title 5"/>
          <p:cNvSpPr txBox="1">
            <a:spLocks/>
          </p:cNvSpPr>
          <p:nvPr/>
        </p:nvSpPr>
        <p:spPr>
          <a:xfrm>
            <a:off x="6072251" y="1694775"/>
            <a:ext cx="5336037" cy="605039"/>
          </a:xfrm>
          <a:prstGeom prst="rect">
            <a:avLst/>
          </a:prstGeom>
          <a:solidFill>
            <a:schemeClr val="accent1"/>
          </a:solidFill>
        </p:spPr>
        <p:txBody>
          <a:bodyPr vert="horz" wrap="square" lIns="143208" tIns="89504" rIns="143208" bIns="89504"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defRPr/>
            </a:pPr>
            <a:r>
              <a:rPr lang="en-US" sz="3525" spc="-100" dirty="0">
                <a:solidFill>
                  <a:srgbClr val="FFFFFF"/>
                </a:solidFill>
                <a:latin typeface="Segoe UI Light"/>
              </a:rPr>
              <a:t>https://graph.microsoft.com/</a:t>
            </a:r>
          </a:p>
          <a:p>
            <a:pPr defTabSz="914367">
              <a:defRPr/>
            </a:pPr>
            <a:endParaRPr lang="en-US" sz="3525" spc="-100" dirty="0">
              <a:solidFill>
                <a:srgbClr val="FFFFFF"/>
              </a:solidFill>
              <a:latin typeface="Segoe UI Light"/>
            </a:endParaRPr>
          </a:p>
        </p:txBody>
      </p:sp>
    </p:spTree>
    <p:extLst>
      <p:ext uri="{BB962C8B-B14F-4D97-AF65-F5344CB8AC3E}">
        <p14:creationId xmlns:p14="http://schemas.microsoft.com/office/powerpoint/2010/main" val="4483650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animEffect transition="in" filter="fade">
                                      <p:cBhvr>
                                        <p:cTn id="7" dur="500"/>
                                        <p:tgtEl>
                                          <p:spTgt spid="4">
                                            <p:txEl>
                                              <p:pRg st="2" end="2"/>
                                            </p:txEl>
                                          </p:spTgt>
                                        </p:tgtEl>
                                      </p:cBhvr>
                                    </p:animEffect>
                                    <p:anim calcmode="lin" valueType="num">
                                      <p:cBhvr>
                                        <p:cTn id="8"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9" dur="5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
                                            <p:txEl>
                                              <p:pRg st="3" end="3"/>
                                            </p:txEl>
                                          </p:spTgt>
                                        </p:tgtEl>
                                        <p:attrNameLst>
                                          <p:attrName>style.visibility</p:attrName>
                                        </p:attrNameLst>
                                      </p:cBhvr>
                                      <p:to>
                                        <p:strVal val="visible"/>
                                      </p:to>
                                    </p:set>
                                    <p:animEffect transition="in" filter="fade">
                                      <p:cBhvr>
                                        <p:cTn id="14" dur="500"/>
                                        <p:tgtEl>
                                          <p:spTgt spid="4">
                                            <p:txEl>
                                              <p:pRg st="3" end="3"/>
                                            </p:txEl>
                                          </p:spTgt>
                                        </p:tgtEl>
                                      </p:cBhvr>
                                    </p:animEffect>
                                    <p:anim calcmode="lin" valueType="num">
                                      <p:cBhvr>
                                        <p:cTn id="15"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16" dur="500" fill="hold"/>
                                        <p:tgtEl>
                                          <p:spTgt spid="4">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nodeType="clickEffect">
                                  <p:stCondLst>
                                    <p:cond delay="0"/>
                                  </p:stCondLst>
                                  <p:childTnLst>
                                    <p:set>
                                      <p:cBhvr>
                                        <p:cTn id="20" dur="1" fill="hold">
                                          <p:stCondLst>
                                            <p:cond delay="0"/>
                                          </p:stCondLst>
                                        </p:cTn>
                                        <p:tgtEl>
                                          <p:spTgt spid="4">
                                            <p:txEl>
                                              <p:pRg st="3" end="3"/>
                                            </p:txEl>
                                          </p:spTgt>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nodeType="clickEffect">
                                  <p:stCondLst>
                                    <p:cond delay="0"/>
                                  </p:stCondLst>
                                  <p:childTnLst>
                                    <p:set>
                                      <p:cBhvr>
                                        <p:cTn id="24" dur="1" fill="hold">
                                          <p:stCondLst>
                                            <p:cond delay="0"/>
                                          </p:stCondLst>
                                        </p:cTn>
                                        <p:tgtEl>
                                          <p:spTgt spid="4">
                                            <p:txEl>
                                              <p:pRg st="4" end="4"/>
                                            </p:txEl>
                                          </p:spTgt>
                                        </p:tgtEl>
                                        <p:attrNameLst>
                                          <p:attrName>style.visibility</p:attrName>
                                        </p:attrNameLst>
                                      </p:cBhvr>
                                      <p:to>
                                        <p:strVal val="visible"/>
                                      </p:to>
                                    </p:set>
                                    <p:animEffect transition="in" filter="fade">
                                      <p:cBhvr>
                                        <p:cTn id="25" dur="500"/>
                                        <p:tgtEl>
                                          <p:spTgt spid="4">
                                            <p:txEl>
                                              <p:pRg st="4" end="4"/>
                                            </p:txEl>
                                          </p:spTgt>
                                        </p:tgtEl>
                                      </p:cBhvr>
                                    </p:animEffect>
                                    <p:anim calcmode="lin" valueType="num">
                                      <p:cBhvr>
                                        <p:cTn id="26"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p:cTn id="27" dur="500" fill="hold"/>
                                        <p:tgtEl>
                                          <p:spTgt spid="4">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anim calcmode="lin" valueType="num">
                                      <p:cBhvr>
                                        <p:cTn id="33" dur="500" fill="hold"/>
                                        <p:tgtEl>
                                          <p:spTgt spid="4">
                                            <p:txEl>
                                              <p:pRg st="5" end="5"/>
                                            </p:txEl>
                                          </p:spTgt>
                                        </p:tgtEl>
                                        <p:attrNameLst>
                                          <p:attrName>ppt_x</p:attrName>
                                        </p:attrNameLst>
                                      </p:cBhvr>
                                      <p:tavLst>
                                        <p:tav tm="0">
                                          <p:val>
                                            <p:strVal val="#ppt_x"/>
                                          </p:val>
                                        </p:tav>
                                        <p:tav tm="100000">
                                          <p:val>
                                            <p:strVal val="#ppt_x"/>
                                          </p:val>
                                        </p:tav>
                                      </p:tavLst>
                                    </p:anim>
                                    <p:anim calcmode="lin" valueType="num">
                                      <p:cBhvr>
                                        <p:cTn id="34" dur="500" fill="hold"/>
                                        <p:tgtEl>
                                          <p:spTgt spid="4">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nodeType="clickEffect">
                                  <p:stCondLst>
                                    <p:cond delay="0"/>
                                  </p:stCondLst>
                                  <p:childTnLst>
                                    <p:set>
                                      <p:cBhvr>
                                        <p:cTn id="38" dur="1" fill="hold">
                                          <p:stCondLst>
                                            <p:cond delay="0"/>
                                          </p:stCondLst>
                                        </p:cTn>
                                        <p:tgtEl>
                                          <p:spTgt spid="4">
                                            <p:txEl>
                                              <p:pRg st="5" end="5"/>
                                            </p:txEl>
                                          </p:spTgt>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nodeType="clickEffect">
                                  <p:stCondLst>
                                    <p:cond delay="0"/>
                                  </p:stCondLst>
                                  <p:childTnLst>
                                    <p:set>
                                      <p:cBhvr>
                                        <p:cTn id="42" dur="1" fill="hold">
                                          <p:stCondLst>
                                            <p:cond delay="0"/>
                                          </p:stCondLst>
                                        </p:cTn>
                                        <p:tgtEl>
                                          <p:spTgt spid="4">
                                            <p:txEl>
                                              <p:pRg st="6" end="6"/>
                                            </p:txEl>
                                          </p:spTgt>
                                        </p:tgtEl>
                                        <p:attrNameLst>
                                          <p:attrName>style.visibility</p:attrName>
                                        </p:attrNameLst>
                                      </p:cBhvr>
                                      <p:to>
                                        <p:strVal val="visible"/>
                                      </p:to>
                                    </p:set>
                                    <p:animEffect transition="in" filter="fade">
                                      <p:cBhvr>
                                        <p:cTn id="43" dur="500"/>
                                        <p:tgtEl>
                                          <p:spTgt spid="4">
                                            <p:txEl>
                                              <p:pRg st="6" end="6"/>
                                            </p:txEl>
                                          </p:spTgt>
                                        </p:tgtEl>
                                      </p:cBhvr>
                                    </p:animEffect>
                                    <p:anim calcmode="lin" valueType="num">
                                      <p:cBhvr>
                                        <p:cTn id="44" dur="500" fill="hold"/>
                                        <p:tgtEl>
                                          <p:spTgt spid="4">
                                            <p:txEl>
                                              <p:pRg st="6" end="6"/>
                                            </p:txEl>
                                          </p:spTgt>
                                        </p:tgtEl>
                                        <p:attrNameLst>
                                          <p:attrName>ppt_x</p:attrName>
                                        </p:attrNameLst>
                                      </p:cBhvr>
                                      <p:tavLst>
                                        <p:tav tm="0">
                                          <p:val>
                                            <p:strVal val="#ppt_x"/>
                                          </p:val>
                                        </p:tav>
                                        <p:tav tm="100000">
                                          <p:val>
                                            <p:strVal val="#ppt_x"/>
                                          </p:val>
                                        </p:tav>
                                      </p:tavLst>
                                    </p:anim>
                                    <p:anim calcmode="lin" valueType="num">
                                      <p:cBhvr>
                                        <p:cTn id="45" dur="500" fill="hold"/>
                                        <p:tgtEl>
                                          <p:spTgt spid="4">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42" presetClass="entr" presetSubtype="0" fill="hold" nodeType="clickEffect">
                                  <p:stCondLst>
                                    <p:cond delay="0"/>
                                  </p:stCondLst>
                                  <p:childTnLst>
                                    <p:set>
                                      <p:cBhvr>
                                        <p:cTn id="49" dur="1" fill="hold">
                                          <p:stCondLst>
                                            <p:cond delay="0"/>
                                          </p:stCondLst>
                                        </p:cTn>
                                        <p:tgtEl>
                                          <p:spTgt spid="4">
                                            <p:txEl>
                                              <p:pRg st="7" end="7"/>
                                            </p:txEl>
                                          </p:spTgt>
                                        </p:tgtEl>
                                        <p:attrNameLst>
                                          <p:attrName>style.visibility</p:attrName>
                                        </p:attrNameLst>
                                      </p:cBhvr>
                                      <p:to>
                                        <p:strVal val="visible"/>
                                      </p:to>
                                    </p:set>
                                    <p:animEffect transition="in" filter="fade">
                                      <p:cBhvr>
                                        <p:cTn id="50" dur="500"/>
                                        <p:tgtEl>
                                          <p:spTgt spid="4">
                                            <p:txEl>
                                              <p:pRg st="7" end="7"/>
                                            </p:txEl>
                                          </p:spTgt>
                                        </p:tgtEl>
                                      </p:cBhvr>
                                    </p:animEffect>
                                    <p:anim calcmode="lin" valueType="num">
                                      <p:cBhvr>
                                        <p:cTn id="51" dur="500" fill="hold"/>
                                        <p:tgtEl>
                                          <p:spTgt spid="4">
                                            <p:txEl>
                                              <p:pRg st="7" end="7"/>
                                            </p:txEl>
                                          </p:spTgt>
                                        </p:tgtEl>
                                        <p:attrNameLst>
                                          <p:attrName>ppt_x</p:attrName>
                                        </p:attrNameLst>
                                      </p:cBhvr>
                                      <p:tavLst>
                                        <p:tav tm="0">
                                          <p:val>
                                            <p:strVal val="#ppt_x"/>
                                          </p:val>
                                        </p:tav>
                                        <p:tav tm="100000">
                                          <p:val>
                                            <p:strVal val="#ppt_x"/>
                                          </p:val>
                                        </p:tav>
                                      </p:tavLst>
                                    </p:anim>
                                    <p:anim calcmode="lin" valueType="num">
                                      <p:cBhvr>
                                        <p:cTn id="52" dur="500" fill="hold"/>
                                        <p:tgtEl>
                                          <p:spTgt spid="4">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1" presetClass="exit" presetSubtype="0" fill="hold" nodeType="clickEffect">
                                  <p:stCondLst>
                                    <p:cond delay="0"/>
                                  </p:stCondLst>
                                  <p:childTnLst>
                                    <p:set>
                                      <p:cBhvr>
                                        <p:cTn id="56" dur="1" fill="hold">
                                          <p:stCondLst>
                                            <p:cond delay="0"/>
                                          </p:stCondLst>
                                        </p:cTn>
                                        <p:tgtEl>
                                          <p:spTgt spid="4">
                                            <p:txEl>
                                              <p:pRg st="7" end="7"/>
                                            </p:txEl>
                                          </p:spTgt>
                                        </p:tgtEl>
                                        <p:attrNameLst>
                                          <p:attrName>style.visibility</p:attrName>
                                        </p:attrNameLst>
                                      </p:cBhvr>
                                      <p:to>
                                        <p:strVal val="hidden"/>
                                      </p:to>
                                    </p:set>
                                  </p:childTnLst>
                                </p:cTn>
                              </p:par>
                            </p:childTnLst>
                          </p:cTn>
                        </p:par>
                      </p:childTnLst>
                    </p:cTn>
                  </p:par>
                  <p:par>
                    <p:cTn id="57" fill="hold">
                      <p:stCondLst>
                        <p:cond delay="indefinite"/>
                      </p:stCondLst>
                      <p:childTnLst>
                        <p:par>
                          <p:cTn id="58" fill="hold">
                            <p:stCondLst>
                              <p:cond delay="0"/>
                            </p:stCondLst>
                            <p:childTnLst>
                              <p:par>
                                <p:cTn id="59" presetID="42" presetClass="entr" presetSubtype="0" fill="hold" nodeType="clickEffect">
                                  <p:stCondLst>
                                    <p:cond delay="0"/>
                                  </p:stCondLst>
                                  <p:childTnLst>
                                    <p:set>
                                      <p:cBhvr>
                                        <p:cTn id="60" dur="1" fill="hold">
                                          <p:stCondLst>
                                            <p:cond delay="0"/>
                                          </p:stCondLst>
                                        </p:cTn>
                                        <p:tgtEl>
                                          <p:spTgt spid="4">
                                            <p:txEl>
                                              <p:pRg st="8" end="8"/>
                                            </p:txEl>
                                          </p:spTgt>
                                        </p:tgtEl>
                                        <p:attrNameLst>
                                          <p:attrName>style.visibility</p:attrName>
                                        </p:attrNameLst>
                                      </p:cBhvr>
                                      <p:to>
                                        <p:strVal val="visible"/>
                                      </p:to>
                                    </p:set>
                                    <p:animEffect transition="in" filter="fade">
                                      <p:cBhvr>
                                        <p:cTn id="61" dur="500"/>
                                        <p:tgtEl>
                                          <p:spTgt spid="4">
                                            <p:txEl>
                                              <p:pRg st="8" end="8"/>
                                            </p:txEl>
                                          </p:spTgt>
                                        </p:tgtEl>
                                      </p:cBhvr>
                                    </p:animEffect>
                                    <p:anim calcmode="lin" valueType="num">
                                      <p:cBhvr>
                                        <p:cTn id="62" dur="500" fill="hold"/>
                                        <p:tgtEl>
                                          <p:spTgt spid="4">
                                            <p:txEl>
                                              <p:pRg st="8" end="8"/>
                                            </p:txEl>
                                          </p:spTgt>
                                        </p:tgtEl>
                                        <p:attrNameLst>
                                          <p:attrName>ppt_x</p:attrName>
                                        </p:attrNameLst>
                                      </p:cBhvr>
                                      <p:tavLst>
                                        <p:tav tm="0">
                                          <p:val>
                                            <p:strVal val="#ppt_x"/>
                                          </p:val>
                                        </p:tav>
                                        <p:tav tm="100000">
                                          <p:val>
                                            <p:strVal val="#ppt_x"/>
                                          </p:val>
                                        </p:tav>
                                      </p:tavLst>
                                    </p:anim>
                                    <p:anim calcmode="lin" valueType="num">
                                      <p:cBhvr>
                                        <p:cTn id="63" dur="500" fill="hold"/>
                                        <p:tgtEl>
                                          <p:spTgt spid="4">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42" presetClass="entr" presetSubtype="0" fill="hold" grpId="0" nodeType="clickEffect">
                                  <p:stCondLst>
                                    <p:cond delay="0"/>
                                  </p:stCondLst>
                                  <p:childTnLst>
                                    <p:set>
                                      <p:cBhvr>
                                        <p:cTn id="67" dur="1" fill="hold">
                                          <p:stCondLst>
                                            <p:cond delay="0"/>
                                          </p:stCondLst>
                                        </p:cTn>
                                        <p:tgtEl>
                                          <p:spTgt spid="8"/>
                                        </p:tgtEl>
                                        <p:attrNameLst>
                                          <p:attrName>style.visibility</p:attrName>
                                        </p:attrNameLst>
                                      </p:cBhvr>
                                      <p:to>
                                        <p:strVal val="visible"/>
                                      </p:to>
                                    </p:set>
                                    <p:animEffect transition="in" filter="fade">
                                      <p:cBhvr>
                                        <p:cTn id="68" dur="500"/>
                                        <p:tgtEl>
                                          <p:spTgt spid="8"/>
                                        </p:tgtEl>
                                      </p:cBhvr>
                                    </p:animEffect>
                                    <p:anim calcmode="lin" valueType="num">
                                      <p:cBhvr>
                                        <p:cTn id="69" dur="500" fill="hold"/>
                                        <p:tgtEl>
                                          <p:spTgt spid="8"/>
                                        </p:tgtEl>
                                        <p:attrNameLst>
                                          <p:attrName>ppt_x</p:attrName>
                                        </p:attrNameLst>
                                      </p:cBhvr>
                                      <p:tavLst>
                                        <p:tav tm="0">
                                          <p:val>
                                            <p:strVal val="#ppt_x"/>
                                          </p:val>
                                        </p:tav>
                                        <p:tav tm="100000">
                                          <p:val>
                                            <p:strVal val="#ppt_x"/>
                                          </p:val>
                                        </p:tav>
                                      </p:tavLst>
                                    </p:anim>
                                    <p:anim calcmode="lin" valueType="num">
                                      <p:cBhvr>
                                        <p:cTn id="70" dur="5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ATHENA.CUSTOMXMLID" val="{94ACA0B4-5F57-43EA-BA49-971E555AC2AE}"/>
  <p:tag name="ATHENA.CUSTOMXMLCONTENT" val="&lt;?xml version=&quot;1.0&quot;?&gt;&lt;athena xmlns=&quot;http://schemas.microsoft.com/edu/athena&quot; version=&quot;0.1.3396.0&quot;&gt;&lt;timings duration=&quot;81307&quot;&gt;&lt;event time=&quot;9839&quot; type=&quot;OnNext&quot; clickIndex=&quot;1&quot; wacClickIndex=&quot;1&quot;/&gt;&lt;event time=&quot;12339&quot; type=&quot;OnNext&quot; clickIndex=&quot;2&quot; wacClickIndex=&quot;2&quot;/&gt;&lt;event time=&quot;15349&quot; type=&quot;OnNext&quot; clickIndex=&quot;3&quot; wacClickIndex=&quot;3&quot;/&gt;&lt;event time=&quot;17870&quot; type=&quot;OnNext&quot; clickIndex=&quot;4&quot; wacClickIndex=&quot;4&quot;/&gt;&lt;event time=&quot;20156&quot; type=&quot;OnNext&quot; clickIndex=&quot;5&quot; wacClickIndex=&quot;5&quot;/&gt;&lt;/timings&gt;&lt;/athena&gt;"/>
</p:tagLst>
</file>

<file path=ppt/tags/tag2.xml><?xml version="1.0" encoding="utf-8"?>
<p:tagLst xmlns:a="http://schemas.openxmlformats.org/drawingml/2006/main" xmlns:r="http://schemas.openxmlformats.org/officeDocument/2006/relationships" xmlns:p="http://schemas.openxmlformats.org/presentationml/2006/main">
  <p:tag name="ATHENA.CUSTOMXMLID" val="{94ACA0B4-5F57-43EA-BA49-971E555AC2AE}"/>
  <p:tag name="ATHENA.CUSTOMXMLCONTENT" val="&lt;?xml version=&quot;1.0&quot;?&gt;&lt;athena xmlns=&quot;http://schemas.microsoft.com/edu/athena&quot; version=&quot;0.1.3396.0&quot;&gt;&lt;timings duration=&quot;81307&quot;&gt;&lt;event time=&quot;9839&quot; type=&quot;OnNext&quot; clickIndex=&quot;1&quot; wacClickIndex=&quot;1&quot;/&gt;&lt;event time=&quot;12339&quot; type=&quot;OnNext&quot; clickIndex=&quot;2&quot; wacClickIndex=&quot;2&quot;/&gt;&lt;event time=&quot;15349&quot; type=&quot;OnNext&quot; clickIndex=&quot;3&quot; wacClickIndex=&quot;3&quot;/&gt;&lt;event time=&quot;17870&quot; type=&quot;OnNext&quot; clickIndex=&quot;4&quot; wacClickIndex=&quot;4&quot;/&gt;&lt;event time=&quot;20156&quot; type=&quot;OnNext&quot; clickIndex=&quot;5&quot; wacClickIndex=&quot;5&quot;/&gt;&lt;/timings&gt;&lt;/athena&gt;"/>
</p:tagLst>
</file>

<file path=ppt/theme/theme1.xml><?xml version="1.0" encoding="utf-8"?>
<a:theme xmlns:a="http://schemas.openxmlformats.org/drawingml/2006/main" name="WHITE TEMPLATE">
  <a:themeElements>
    <a:clrScheme name="BT - Dark Purple on white - green accents">
      <a:dk1>
        <a:srgbClr val="505050"/>
      </a:dk1>
      <a:lt1>
        <a:srgbClr val="FFFFFF"/>
      </a:lt1>
      <a:dk2>
        <a:srgbClr val="32145A"/>
      </a:dk2>
      <a:lt2>
        <a:srgbClr val="E7DCF4"/>
      </a:lt2>
      <a:accent1>
        <a:srgbClr val="32145A"/>
      </a:accent1>
      <a:accent2>
        <a:srgbClr val="5C2D91"/>
      </a:accent2>
      <a:accent3>
        <a:srgbClr val="107C10"/>
      </a:accent3>
      <a:accent4>
        <a:srgbClr val="0078D7"/>
      </a:accent4>
      <a:accent5>
        <a:srgbClr val="BAD80A"/>
      </a:accent5>
      <a:accent6>
        <a:srgbClr val="B4009E"/>
      </a:accent6>
      <a:hlink>
        <a:srgbClr val="5C2D91"/>
      </a:hlink>
      <a:folHlink>
        <a:srgbClr val="5C2D91"/>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Edu_DARK_Purple_2016_1.potx" id="{5B514DCF-E69B-42A5-AD17-B4CBF04479EE}" vid="{A21D99CE-5E6B-4EF1-8D33-0F461E6DE55A}"/>
    </a:ext>
  </a:extLst>
</a:theme>
</file>

<file path=ppt/theme/theme2.xml><?xml version="1.0" encoding="utf-8"?>
<a:theme xmlns:a="http://schemas.openxmlformats.org/drawingml/2006/main" name="COLOR TEMPLATE">
  <a:themeElements>
    <a:clrScheme name="BT - Dark Teal w. green accents">
      <a:dk1>
        <a:srgbClr val="505050"/>
      </a:dk1>
      <a:lt1>
        <a:srgbClr val="FFFFFF"/>
      </a:lt1>
      <a:dk2>
        <a:srgbClr val="32145A"/>
      </a:dk2>
      <a:lt2>
        <a:srgbClr val="E7DCF4"/>
      </a:lt2>
      <a:accent1>
        <a:srgbClr val="5C2D91"/>
      </a:accent1>
      <a:accent2>
        <a:srgbClr val="107C10"/>
      </a:accent2>
      <a:accent3>
        <a:srgbClr val="0078D7"/>
      </a:accent3>
      <a:accent4>
        <a:srgbClr val="BAD80A"/>
      </a:accent4>
      <a:accent5>
        <a:srgbClr val="008272"/>
      </a:accent5>
      <a:accent6>
        <a:srgbClr val="B4009E"/>
      </a:accent6>
      <a:hlink>
        <a:srgbClr val="E7DCF4"/>
      </a:hlink>
      <a:folHlink>
        <a:srgbClr val="E7DCF4"/>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Edu_DARK_Purple_2016_1.potx" id="{5B514DCF-E69B-42A5-AD17-B4CBF04479EE}" vid="{47C46F03-A0DB-44F3-80DF-B46978DBC126}"/>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Brand_template_16-9_Edu_DARK_Purple_2016_1</Template>
  <TotalTime>70</TotalTime>
  <Words>2463</Words>
  <Application>Microsoft Office PowerPoint</Application>
  <PresentationFormat>Widescreen</PresentationFormat>
  <Paragraphs>471</Paragraphs>
  <Slides>37</Slides>
  <Notes>25</Notes>
  <HiddenSlides>0</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37</vt:i4>
      </vt:variant>
    </vt:vector>
  </HeadingPairs>
  <TitlesOfParts>
    <vt:vector size="50" baseType="lpstr">
      <vt:lpstr>ＭＳ Ｐゴシック</vt:lpstr>
      <vt:lpstr>Arial</vt:lpstr>
      <vt:lpstr>Calibri</vt:lpstr>
      <vt:lpstr>Consolas</vt:lpstr>
      <vt:lpstr>Courier New</vt:lpstr>
      <vt:lpstr>Segoe UI</vt:lpstr>
      <vt:lpstr>Segoe UI Black</vt:lpstr>
      <vt:lpstr>Segoe UI Light</vt:lpstr>
      <vt:lpstr>Segoe UI Semibold</vt:lpstr>
      <vt:lpstr>Segoe UI Semilight</vt:lpstr>
      <vt:lpstr>Wingdings</vt:lpstr>
      <vt:lpstr>WHITE TEMPLATE</vt:lpstr>
      <vt:lpstr>COLOR TEMPLATE</vt:lpstr>
      <vt:lpstr>Azure DevCamp Identity and Office 365 APIs</vt:lpstr>
      <vt:lpstr>Agenda</vt:lpstr>
      <vt:lpstr>Identity as the core of enterprise mobility</vt:lpstr>
      <vt:lpstr>Azure Active Directory</vt:lpstr>
      <vt:lpstr>Azure AD Graph API</vt:lpstr>
      <vt:lpstr>Demo: Register Azure AD Applications</vt:lpstr>
      <vt:lpstr>PowerPoint Presentation</vt:lpstr>
      <vt:lpstr>What’s been GA over the last year?</vt:lpstr>
      <vt:lpstr>What is Microsoft Graph?</vt:lpstr>
      <vt:lpstr>Intelligence in Microsoft Graph</vt:lpstr>
      <vt:lpstr>State of the world before Microsoft Graph </vt:lpstr>
      <vt:lpstr>Today’s world with Microsoft Graph </vt:lpstr>
      <vt:lpstr>Robust Microsoft Graph APIs</vt:lpstr>
      <vt:lpstr>Demo: Authenticate to the Microsoft Graph</vt:lpstr>
      <vt:lpstr>Graph Entities Available for On-Premises Users</vt:lpstr>
      <vt:lpstr>Microsoft Graph API</vt:lpstr>
      <vt:lpstr>Diverse API styles and endpoints</vt:lpstr>
      <vt:lpstr>Unified API style – single endpoint</vt:lpstr>
      <vt:lpstr>Office 365 files are…</vt:lpstr>
      <vt:lpstr>Profile API</vt:lpstr>
      <vt:lpstr>Profile API demo – Experience and API</vt:lpstr>
      <vt:lpstr>Demo: Query the graph</vt:lpstr>
      <vt:lpstr>People API demo – Experience and API</vt:lpstr>
      <vt:lpstr>Provisioning Sites with CSOM</vt:lpstr>
      <vt:lpstr>Provisioning Groups with Graph</vt:lpstr>
      <vt:lpstr>What can I do with OneDrive?</vt:lpstr>
      <vt:lpstr>OneDrive in Microsoft Graph API</vt:lpstr>
      <vt:lpstr>Read data from existing SharePoint site</vt:lpstr>
      <vt:lpstr>Create a plan for new employee tasks</vt:lpstr>
      <vt:lpstr>Update latest timesheet data</vt:lpstr>
      <vt:lpstr>API Documentation</vt:lpstr>
      <vt:lpstr>Cross Office Workflow Apps</vt:lpstr>
      <vt:lpstr>OneDrive API demo</vt:lpstr>
      <vt:lpstr>Simple file access apps</vt:lpstr>
      <vt:lpstr>OneDrive File Pickers demo</vt:lpstr>
      <vt:lpstr>Questions?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DevCamp Identity and Office 365 APIs</dc:title>
  <dc:creator>Israel Vega Jr.</dc:creator>
  <cp:lastModifiedBy>Israel Vega Jr.</cp:lastModifiedBy>
  <cp:revision>15</cp:revision>
  <dcterms:created xsi:type="dcterms:W3CDTF">2016-09-30T22:32:37Z</dcterms:created>
  <dcterms:modified xsi:type="dcterms:W3CDTF">2016-09-30T23:43:05Z</dcterms:modified>
</cp:coreProperties>
</file>